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5" r:id="rId4"/>
    <p:sldMasterId id="2147483738" r:id="rId5"/>
  </p:sldMasterIdLst>
  <p:notesMasterIdLst>
    <p:notesMasterId r:id="rId25"/>
  </p:notesMasterIdLst>
  <p:sldIdLst>
    <p:sldId id="305" r:id="rId6"/>
    <p:sldId id="274" r:id="rId7"/>
    <p:sldId id="538" r:id="rId8"/>
    <p:sldId id="513" r:id="rId9"/>
    <p:sldId id="535" r:id="rId10"/>
    <p:sldId id="560" r:id="rId11"/>
    <p:sldId id="540" r:id="rId12"/>
    <p:sldId id="328" r:id="rId13"/>
    <p:sldId id="542" r:id="rId14"/>
    <p:sldId id="547" r:id="rId15"/>
    <p:sldId id="543" r:id="rId16"/>
    <p:sldId id="561" r:id="rId17"/>
    <p:sldId id="562" r:id="rId18"/>
    <p:sldId id="544" r:id="rId19"/>
    <p:sldId id="563" r:id="rId20"/>
    <p:sldId id="545" r:id="rId21"/>
    <p:sldId id="564" r:id="rId22"/>
    <p:sldId id="526" r:id="rId23"/>
    <p:sldId id="532" r:id="rId24"/>
  </p:sldIdLst>
  <p:sldSz cx="24384000" cy="13716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ica Maria Munoz Vela" initials="M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9E64"/>
    <a:srgbClr val="0FB5CC"/>
    <a:srgbClr val="33CCCC"/>
    <a:srgbClr val="FDE000"/>
    <a:srgbClr val="1095A8"/>
    <a:srgbClr val="31579D"/>
    <a:srgbClr val="C11C3F"/>
    <a:srgbClr val="452F89"/>
    <a:srgbClr val="11899B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E856F2-239B-486E-8335-41DFB3847A56}" v="9" dt="2024-04-17T21:20:34.68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2" autoAdjust="0"/>
    <p:restoredTop sz="92188" autoAdjust="0"/>
  </p:normalViewPr>
  <p:slideViewPr>
    <p:cSldViewPr snapToGrid="0">
      <p:cViewPr>
        <p:scale>
          <a:sx n="30" d="100"/>
          <a:sy n="30" d="100"/>
        </p:scale>
        <p:origin x="1416" y="162"/>
      </p:cViewPr>
      <p:guideLst>
        <p:guide orient="horz" pos="4320"/>
        <p:guide pos="76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Maria González" userId="91fb732f0b654a5f" providerId="LiveId" clId="{E8E856F2-239B-486E-8335-41DFB3847A56}"/>
    <pc:docChg chg="undo custSel addSld delSld modSld sldOrd">
      <pc:chgData name="Ana Maria González" userId="91fb732f0b654a5f" providerId="LiveId" clId="{E8E856F2-239B-486E-8335-41DFB3847A56}" dt="2024-04-17T21:28:25.024" v="830" actId="20577"/>
      <pc:docMkLst>
        <pc:docMk/>
      </pc:docMkLst>
      <pc:sldChg chg="del">
        <pc:chgData name="Ana Maria González" userId="91fb732f0b654a5f" providerId="LiveId" clId="{E8E856F2-239B-486E-8335-41DFB3847A56}" dt="2024-04-17T21:22:41.234" v="797" actId="47"/>
        <pc:sldMkLst>
          <pc:docMk/>
          <pc:sldMk cId="2528068473" sldId="267"/>
        </pc:sldMkLst>
      </pc:sldChg>
      <pc:sldChg chg="delSp modSp mod">
        <pc:chgData name="Ana Maria González" userId="91fb732f0b654a5f" providerId="LiveId" clId="{E8E856F2-239B-486E-8335-41DFB3847A56}" dt="2024-04-17T21:25:53.440" v="822" actId="1076"/>
        <pc:sldMkLst>
          <pc:docMk/>
          <pc:sldMk cId="104033674" sldId="274"/>
        </pc:sldMkLst>
        <pc:spChg chg="mod">
          <ac:chgData name="Ana Maria González" userId="91fb732f0b654a5f" providerId="LiveId" clId="{E8E856F2-239B-486E-8335-41DFB3847A56}" dt="2024-04-17T20:33:18.998" v="82" actId="1076"/>
          <ac:spMkLst>
            <pc:docMk/>
            <pc:sldMk cId="104033674" sldId="274"/>
            <ac:spMk id="7" creationId="{B50C8BED-4A63-4149-B8BE-338DA4BF6EE3}"/>
          </ac:spMkLst>
        </pc:spChg>
        <pc:spChg chg="mod">
          <ac:chgData name="Ana Maria González" userId="91fb732f0b654a5f" providerId="LiveId" clId="{E8E856F2-239B-486E-8335-41DFB3847A56}" dt="2024-04-17T20:36:16.955" v="126" actId="14100"/>
          <ac:spMkLst>
            <pc:docMk/>
            <pc:sldMk cId="104033674" sldId="274"/>
            <ac:spMk id="12" creationId="{00000000-0000-0000-0000-000000000000}"/>
          </ac:spMkLst>
        </pc:spChg>
        <pc:spChg chg="mod">
          <ac:chgData name="Ana Maria González" userId="91fb732f0b654a5f" providerId="LiveId" clId="{E8E856F2-239B-486E-8335-41DFB3847A56}" dt="2024-04-17T21:25:53.440" v="822" actId="1076"/>
          <ac:spMkLst>
            <pc:docMk/>
            <pc:sldMk cId="104033674" sldId="274"/>
            <ac:spMk id="13" creationId="{00000000-0000-0000-0000-000000000000}"/>
          </ac:spMkLst>
        </pc:spChg>
        <pc:spChg chg="del mod">
          <ac:chgData name="Ana Maria González" userId="91fb732f0b654a5f" providerId="LiveId" clId="{E8E856F2-239B-486E-8335-41DFB3847A56}" dt="2024-04-17T20:33:45.472" v="85" actId="478"/>
          <ac:spMkLst>
            <pc:docMk/>
            <pc:sldMk cId="104033674" sldId="274"/>
            <ac:spMk id="14" creationId="{00000000-0000-0000-0000-000000000000}"/>
          </ac:spMkLst>
        </pc:spChg>
        <pc:spChg chg="del">
          <ac:chgData name="Ana Maria González" userId="91fb732f0b654a5f" providerId="LiveId" clId="{E8E856F2-239B-486E-8335-41DFB3847A56}" dt="2024-04-17T20:34:29.946" v="92" actId="478"/>
          <ac:spMkLst>
            <pc:docMk/>
            <pc:sldMk cId="104033674" sldId="274"/>
            <ac:spMk id="16" creationId="{00000000-0000-0000-0000-000000000000}"/>
          </ac:spMkLst>
        </pc:spChg>
        <pc:spChg chg="del">
          <ac:chgData name="Ana Maria González" userId="91fb732f0b654a5f" providerId="LiveId" clId="{E8E856F2-239B-486E-8335-41DFB3847A56}" dt="2024-04-17T20:35:59.880" v="102" actId="478"/>
          <ac:spMkLst>
            <pc:docMk/>
            <pc:sldMk cId="104033674" sldId="274"/>
            <ac:spMk id="17" creationId="{00000000-0000-0000-0000-000000000000}"/>
          </ac:spMkLst>
        </pc:spChg>
        <pc:spChg chg="mod">
          <ac:chgData name="Ana Maria González" userId="91fb732f0b654a5f" providerId="LiveId" clId="{E8E856F2-239B-486E-8335-41DFB3847A56}" dt="2024-04-17T20:36:28.940" v="139" actId="1035"/>
          <ac:spMkLst>
            <pc:docMk/>
            <pc:sldMk cId="104033674" sldId="274"/>
            <ac:spMk id="18" creationId="{00000000-0000-0000-0000-000000000000}"/>
          </ac:spMkLst>
        </pc:spChg>
        <pc:spChg chg="mod">
          <ac:chgData name="Ana Maria González" userId="91fb732f0b654a5f" providerId="LiveId" clId="{E8E856F2-239B-486E-8335-41DFB3847A56}" dt="2024-04-17T20:36:33.613" v="150" actId="1035"/>
          <ac:spMkLst>
            <pc:docMk/>
            <pc:sldMk cId="104033674" sldId="274"/>
            <ac:spMk id="19" creationId="{00000000-0000-0000-0000-000000000000}"/>
          </ac:spMkLst>
        </pc:spChg>
        <pc:cxnChg chg="mod">
          <ac:chgData name="Ana Maria González" userId="91fb732f0b654a5f" providerId="LiveId" clId="{E8E856F2-239B-486E-8335-41DFB3847A56}" dt="2024-04-17T21:25:46.141" v="820" actId="14100"/>
          <ac:cxnSpMkLst>
            <pc:docMk/>
            <pc:sldMk cId="104033674" sldId="274"/>
            <ac:cxnSpMk id="10" creationId="{00000000-0000-0000-0000-000000000000}"/>
          </ac:cxnSpMkLst>
        </pc:cxnChg>
      </pc:sldChg>
      <pc:sldChg chg="modSp mod">
        <pc:chgData name="Ana Maria González" userId="91fb732f0b654a5f" providerId="LiveId" clId="{E8E856F2-239B-486E-8335-41DFB3847A56}" dt="2024-04-17T20:32:54.554" v="54" actId="20577"/>
        <pc:sldMkLst>
          <pc:docMk/>
          <pc:sldMk cId="966294856" sldId="305"/>
        </pc:sldMkLst>
        <pc:spChg chg="mod">
          <ac:chgData name="Ana Maria González" userId="91fb732f0b654a5f" providerId="LiveId" clId="{E8E856F2-239B-486E-8335-41DFB3847A56}" dt="2024-04-17T20:32:54.554" v="54" actId="20577"/>
          <ac:spMkLst>
            <pc:docMk/>
            <pc:sldMk cId="966294856" sldId="305"/>
            <ac:spMk id="2" creationId="{533A39AD-7D8F-72E5-5101-6C93C0C2D611}"/>
          </ac:spMkLst>
        </pc:spChg>
      </pc:sldChg>
      <pc:sldChg chg="delSp modSp mod">
        <pc:chgData name="Ana Maria González" userId="91fb732f0b654a5f" providerId="LiveId" clId="{E8E856F2-239B-486E-8335-41DFB3847A56}" dt="2024-04-17T20:45:29.900" v="329" actId="1076"/>
        <pc:sldMkLst>
          <pc:docMk/>
          <pc:sldMk cId="3428654377" sldId="328"/>
        </pc:sldMkLst>
        <pc:spChg chg="mod">
          <ac:chgData name="Ana Maria González" userId="91fb732f0b654a5f" providerId="LiveId" clId="{E8E856F2-239B-486E-8335-41DFB3847A56}" dt="2024-04-17T20:45:29.900" v="329" actId="1076"/>
          <ac:spMkLst>
            <pc:docMk/>
            <pc:sldMk cId="3428654377" sldId="328"/>
            <ac:spMk id="8" creationId="{3E279F52-545C-2C53-AEDF-56063609FF93}"/>
          </ac:spMkLst>
        </pc:spChg>
        <pc:spChg chg="mod">
          <ac:chgData name="Ana Maria González" userId="91fb732f0b654a5f" providerId="LiveId" clId="{E8E856F2-239B-486E-8335-41DFB3847A56}" dt="2024-04-17T20:45:24.530" v="328" actId="5793"/>
          <ac:spMkLst>
            <pc:docMk/>
            <pc:sldMk cId="3428654377" sldId="328"/>
            <ac:spMk id="9" creationId="{577E8A44-8CE3-E531-91D1-40542F502885}"/>
          </ac:spMkLst>
        </pc:spChg>
        <pc:picChg chg="del">
          <ac:chgData name="Ana Maria González" userId="91fb732f0b654a5f" providerId="LiveId" clId="{E8E856F2-239B-486E-8335-41DFB3847A56}" dt="2024-04-17T20:44:27.677" v="316" actId="478"/>
          <ac:picMkLst>
            <pc:docMk/>
            <pc:sldMk cId="3428654377" sldId="328"/>
            <ac:picMk id="10" creationId="{C154A77E-E603-D491-CB2B-1121EF503059}"/>
          </ac:picMkLst>
        </pc:picChg>
      </pc:sldChg>
      <pc:sldChg chg="modSp mod ord">
        <pc:chgData name="Ana Maria González" userId="91fb732f0b654a5f" providerId="LiveId" clId="{E8E856F2-239B-486E-8335-41DFB3847A56}" dt="2024-04-17T20:40:28.581" v="256" actId="313"/>
        <pc:sldMkLst>
          <pc:docMk/>
          <pc:sldMk cId="2794905215" sldId="513"/>
        </pc:sldMkLst>
        <pc:spChg chg="mod">
          <ac:chgData name="Ana Maria González" userId="91fb732f0b654a5f" providerId="LiveId" clId="{E8E856F2-239B-486E-8335-41DFB3847A56}" dt="2024-04-17T20:39:50.870" v="232" actId="20577"/>
          <ac:spMkLst>
            <pc:docMk/>
            <pc:sldMk cId="2794905215" sldId="513"/>
            <ac:spMk id="2" creationId="{C15DFAB2-A06B-C9DB-577B-75F627B690D6}"/>
          </ac:spMkLst>
        </pc:spChg>
        <pc:spChg chg="mod">
          <ac:chgData name="Ana Maria González" userId="91fb732f0b654a5f" providerId="LiveId" clId="{E8E856F2-239B-486E-8335-41DFB3847A56}" dt="2024-04-17T20:40:28.581" v="256" actId="313"/>
          <ac:spMkLst>
            <pc:docMk/>
            <pc:sldMk cId="2794905215" sldId="513"/>
            <ac:spMk id="3" creationId="{8770E001-D6BF-E072-E085-9CEBEA421E78}"/>
          </ac:spMkLst>
        </pc:spChg>
      </pc:sldChg>
      <pc:sldChg chg="modSp mod">
        <pc:chgData name="Ana Maria González" userId="91fb732f0b654a5f" providerId="LiveId" clId="{E8E856F2-239B-486E-8335-41DFB3847A56}" dt="2024-04-17T21:25:08.456" v="819" actId="1076"/>
        <pc:sldMkLst>
          <pc:docMk/>
          <pc:sldMk cId="2577221348" sldId="526"/>
        </pc:sldMkLst>
        <pc:spChg chg="mod">
          <ac:chgData name="Ana Maria González" userId="91fb732f0b654a5f" providerId="LiveId" clId="{E8E856F2-239B-486E-8335-41DFB3847A56}" dt="2024-04-17T21:25:08.456" v="819" actId="1076"/>
          <ac:spMkLst>
            <pc:docMk/>
            <pc:sldMk cId="2577221348" sldId="526"/>
            <ac:spMk id="3" creationId="{EBBD4697-54AE-7D56-FBD9-CE2A545A8653}"/>
          </ac:spMkLst>
        </pc:spChg>
      </pc:sldChg>
      <pc:sldChg chg="modSp mod ord">
        <pc:chgData name="Ana Maria González" userId="91fb732f0b654a5f" providerId="LiveId" clId="{E8E856F2-239B-486E-8335-41DFB3847A56}" dt="2024-04-17T21:26:30.712" v="828" actId="20577"/>
        <pc:sldMkLst>
          <pc:docMk/>
          <pc:sldMk cId="3719371450" sldId="535"/>
        </pc:sldMkLst>
        <pc:spChg chg="mod">
          <ac:chgData name="Ana Maria González" userId="91fb732f0b654a5f" providerId="LiveId" clId="{E8E856F2-239B-486E-8335-41DFB3847A56}" dt="2024-04-17T20:40:45.060" v="276" actId="20577"/>
          <ac:spMkLst>
            <pc:docMk/>
            <pc:sldMk cId="3719371450" sldId="535"/>
            <ac:spMk id="4" creationId="{765328FE-BCE2-896D-4393-6422ECDC708B}"/>
          </ac:spMkLst>
        </pc:spChg>
        <pc:spChg chg="mod">
          <ac:chgData name="Ana Maria González" userId="91fb732f0b654a5f" providerId="LiveId" clId="{E8E856F2-239B-486E-8335-41DFB3847A56}" dt="2024-04-17T21:26:30.712" v="828" actId="20577"/>
          <ac:spMkLst>
            <pc:docMk/>
            <pc:sldMk cId="3719371450" sldId="535"/>
            <ac:spMk id="5" creationId="{CB03DC12-C4D7-E3D2-192F-442F8648D61B}"/>
          </ac:spMkLst>
        </pc:spChg>
      </pc:sldChg>
      <pc:sldChg chg="del">
        <pc:chgData name="Ana Maria González" userId="91fb732f0b654a5f" providerId="LiveId" clId="{E8E856F2-239B-486E-8335-41DFB3847A56}" dt="2024-04-17T21:23:01.897" v="798" actId="47"/>
        <pc:sldMkLst>
          <pc:docMk/>
          <pc:sldMk cId="3978188076" sldId="537"/>
        </pc:sldMkLst>
      </pc:sldChg>
      <pc:sldChg chg="modSp mod ord">
        <pc:chgData name="Ana Maria González" userId="91fb732f0b654a5f" providerId="LiveId" clId="{E8E856F2-239B-486E-8335-41DFB3847A56}" dt="2024-04-17T20:39:13.883" v="196" actId="113"/>
        <pc:sldMkLst>
          <pc:docMk/>
          <pc:sldMk cId="3874233744" sldId="538"/>
        </pc:sldMkLst>
        <pc:spChg chg="mod">
          <ac:chgData name="Ana Maria González" userId="91fb732f0b654a5f" providerId="LiveId" clId="{E8E856F2-239B-486E-8335-41DFB3847A56}" dt="2024-04-17T20:37:28.024" v="154" actId="14100"/>
          <ac:spMkLst>
            <pc:docMk/>
            <pc:sldMk cId="3874233744" sldId="538"/>
            <ac:spMk id="4" creationId="{3BF9AAD8-3197-6724-9D92-106B842228AC}"/>
          </ac:spMkLst>
        </pc:spChg>
        <pc:spChg chg="mod">
          <ac:chgData name="Ana Maria González" userId="91fb732f0b654a5f" providerId="LiveId" clId="{E8E856F2-239B-486E-8335-41DFB3847A56}" dt="2024-04-17T20:39:13.883" v="196" actId="113"/>
          <ac:spMkLst>
            <pc:docMk/>
            <pc:sldMk cId="3874233744" sldId="538"/>
            <ac:spMk id="5" creationId="{92A3972B-9D6F-B938-C8A1-71E353C94CFA}"/>
          </ac:spMkLst>
        </pc:spChg>
      </pc:sldChg>
      <pc:sldChg chg="modSp mod">
        <pc:chgData name="Ana Maria González" userId="91fb732f0b654a5f" providerId="LiveId" clId="{E8E856F2-239B-486E-8335-41DFB3847A56}" dt="2024-04-17T20:43:46.107" v="297" actId="14100"/>
        <pc:sldMkLst>
          <pc:docMk/>
          <pc:sldMk cId="1887095844" sldId="540"/>
        </pc:sldMkLst>
        <pc:spChg chg="mod">
          <ac:chgData name="Ana Maria González" userId="91fb732f0b654a5f" providerId="LiveId" clId="{E8E856F2-239B-486E-8335-41DFB3847A56}" dt="2024-04-17T20:42:46.069" v="289" actId="14100"/>
          <ac:spMkLst>
            <pc:docMk/>
            <pc:sldMk cId="1887095844" sldId="540"/>
            <ac:spMk id="2" creationId="{D0320402-031B-DE8F-A8EB-3181E16439F6}"/>
          </ac:spMkLst>
        </pc:spChg>
        <pc:spChg chg="mod">
          <ac:chgData name="Ana Maria González" userId="91fb732f0b654a5f" providerId="LiveId" clId="{E8E856F2-239B-486E-8335-41DFB3847A56}" dt="2024-04-17T20:43:46.107" v="297" actId="14100"/>
          <ac:spMkLst>
            <pc:docMk/>
            <pc:sldMk cId="1887095844" sldId="540"/>
            <ac:spMk id="3" creationId="{3B0F6F62-26B5-2B73-484A-7BFFBE51BD90}"/>
          </ac:spMkLst>
        </pc:spChg>
      </pc:sldChg>
      <pc:sldChg chg="addSp delSp modSp mod">
        <pc:chgData name="Ana Maria González" userId="91fb732f0b654a5f" providerId="LiveId" clId="{E8E856F2-239B-486E-8335-41DFB3847A56}" dt="2024-04-17T20:52:54.021" v="464" actId="14100"/>
        <pc:sldMkLst>
          <pc:docMk/>
          <pc:sldMk cId="1141651765" sldId="542"/>
        </pc:sldMkLst>
        <pc:spChg chg="add mod">
          <ac:chgData name="Ana Maria González" userId="91fb732f0b654a5f" providerId="LiveId" clId="{E8E856F2-239B-486E-8335-41DFB3847A56}" dt="2024-04-17T20:48:06.674" v="377" actId="14100"/>
          <ac:spMkLst>
            <pc:docMk/>
            <pc:sldMk cId="1141651765" sldId="542"/>
            <ac:spMk id="2" creationId="{A522B75C-4EAF-D3ED-E08C-1833A7B36D71}"/>
          </ac:spMkLst>
        </pc:spChg>
        <pc:spChg chg="add mod">
          <ac:chgData name="Ana Maria González" userId="91fb732f0b654a5f" providerId="LiveId" clId="{E8E856F2-239B-486E-8335-41DFB3847A56}" dt="2024-04-17T20:51:10.917" v="427" actId="20577"/>
          <ac:spMkLst>
            <pc:docMk/>
            <pc:sldMk cId="1141651765" sldId="542"/>
            <ac:spMk id="3" creationId="{989987FD-8FC1-4FEA-BA69-B807D0FD35EB}"/>
          </ac:spMkLst>
        </pc:spChg>
        <pc:spChg chg="add mod">
          <ac:chgData name="Ana Maria González" userId="91fb732f0b654a5f" providerId="LiveId" clId="{E8E856F2-239B-486E-8335-41DFB3847A56}" dt="2024-04-17T20:49:13.747" v="384" actId="1076"/>
          <ac:spMkLst>
            <pc:docMk/>
            <pc:sldMk cId="1141651765" sldId="542"/>
            <ac:spMk id="5" creationId="{58152787-E8BB-D1D0-0753-C11565F0A3C8}"/>
          </ac:spMkLst>
        </pc:spChg>
        <pc:spChg chg="add mod">
          <ac:chgData name="Ana Maria González" userId="91fb732f0b654a5f" providerId="LiveId" clId="{E8E856F2-239B-486E-8335-41DFB3847A56}" dt="2024-04-17T20:50:41.877" v="403" actId="20577"/>
          <ac:spMkLst>
            <pc:docMk/>
            <pc:sldMk cId="1141651765" sldId="542"/>
            <ac:spMk id="7" creationId="{83456B4D-9602-9AA8-B12C-02C15E9EE07A}"/>
          </ac:spMkLst>
        </pc:spChg>
        <pc:spChg chg="mod">
          <ac:chgData name="Ana Maria González" userId="91fb732f0b654a5f" providerId="LiveId" clId="{E8E856F2-239B-486E-8335-41DFB3847A56}" dt="2024-04-17T20:46:27.189" v="359" actId="20577"/>
          <ac:spMkLst>
            <pc:docMk/>
            <pc:sldMk cId="1141651765" sldId="542"/>
            <ac:spMk id="8" creationId="{3E279F52-545C-2C53-AEDF-56063609FF93}"/>
          </ac:spMkLst>
        </pc:spChg>
        <pc:spChg chg="mod">
          <ac:chgData name="Ana Maria González" userId="91fb732f0b654a5f" providerId="LiveId" clId="{E8E856F2-239B-486E-8335-41DFB3847A56}" dt="2024-04-17T20:47:13.046" v="369" actId="14100"/>
          <ac:spMkLst>
            <pc:docMk/>
            <pc:sldMk cId="1141651765" sldId="542"/>
            <ac:spMk id="9" creationId="{577E8A44-8CE3-E531-91D1-40542F502885}"/>
          </ac:spMkLst>
        </pc:spChg>
        <pc:spChg chg="add mod">
          <ac:chgData name="Ana Maria González" userId="91fb732f0b654a5f" providerId="LiveId" clId="{E8E856F2-239B-486E-8335-41DFB3847A56}" dt="2024-04-17T20:52:47.101" v="462" actId="14100"/>
          <ac:spMkLst>
            <pc:docMk/>
            <pc:sldMk cId="1141651765" sldId="542"/>
            <ac:spMk id="10" creationId="{532D12A8-1F17-6BF1-5502-CF1EC6C23605}"/>
          </ac:spMkLst>
        </pc:spChg>
        <pc:spChg chg="add mod">
          <ac:chgData name="Ana Maria González" userId="91fb732f0b654a5f" providerId="LiveId" clId="{E8E856F2-239B-486E-8335-41DFB3847A56}" dt="2024-04-17T20:52:44.616" v="461" actId="1076"/>
          <ac:spMkLst>
            <pc:docMk/>
            <pc:sldMk cId="1141651765" sldId="542"/>
            <ac:spMk id="12" creationId="{AD5BC6AE-4507-BF0F-3B2C-791EBD40C58C}"/>
          </ac:spMkLst>
        </pc:spChg>
        <pc:spChg chg="add mod">
          <ac:chgData name="Ana Maria González" userId="91fb732f0b654a5f" providerId="LiveId" clId="{E8E856F2-239B-486E-8335-41DFB3847A56}" dt="2024-04-17T20:52:54.021" v="464" actId="14100"/>
          <ac:spMkLst>
            <pc:docMk/>
            <pc:sldMk cId="1141651765" sldId="542"/>
            <ac:spMk id="13" creationId="{0F5BF5CF-D102-72AE-D597-5175E400FC93}"/>
          </ac:spMkLst>
        </pc:spChg>
        <pc:picChg chg="del">
          <ac:chgData name="Ana Maria González" userId="91fb732f0b654a5f" providerId="LiveId" clId="{E8E856F2-239B-486E-8335-41DFB3847A56}" dt="2024-04-17T20:46:30.256" v="360" actId="478"/>
          <ac:picMkLst>
            <pc:docMk/>
            <pc:sldMk cId="1141651765" sldId="542"/>
            <ac:picMk id="4" creationId="{92FFEC61-4CA5-3F48-0FAF-62136B5D8256}"/>
          </ac:picMkLst>
        </pc:picChg>
        <pc:picChg chg="add mod">
          <ac:chgData name="Ana Maria González" userId="91fb732f0b654a5f" providerId="LiveId" clId="{E8E856F2-239B-486E-8335-41DFB3847A56}" dt="2024-04-17T20:49:38.808" v="387" actId="1076"/>
          <ac:picMkLst>
            <pc:docMk/>
            <pc:sldMk cId="1141651765" sldId="542"/>
            <ac:picMk id="6" creationId="{45D3D0E8-D9ED-5C74-9174-C046308A9175}"/>
          </ac:picMkLst>
        </pc:picChg>
        <pc:picChg chg="add mod">
          <ac:chgData name="Ana Maria González" userId="91fb732f0b654a5f" providerId="LiveId" clId="{E8E856F2-239B-486E-8335-41DFB3847A56}" dt="2024-04-17T20:52:50.065" v="463" actId="1076"/>
          <ac:picMkLst>
            <pc:docMk/>
            <pc:sldMk cId="1141651765" sldId="542"/>
            <ac:picMk id="11" creationId="{345E2C11-C500-FE63-A53C-1BA920533046}"/>
          </ac:picMkLst>
        </pc:picChg>
        <pc:cxnChg chg="add mod">
          <ac:chgData name="Ana Maria González" userId="91fb732f0b654a5f" providerId="LiveId" clId="{E8E856F2-239B-486E-8335-41DFB3847A56}" dt="2024-04-17T20:51:37.331" v="435" actId="14100"/>
          <ac:cxnSpMkLst>
            <pc:docMk/>
            <pc:sldMk cId="1141651765" sldId="542"/>
            <ac:cxnSpMk id="14" creationId="{6C4BA060-FDBE-69D9-C55E-266566877EB3}"/>
          </ac:cxnSpMkLst>
        </pc:cxnChg>
      </pc:sldChg>
      <pc:sldChg chg="addSp delSp modSp mod">
        <pc:chgData name="Ana Maria González" userId="91fb732f0b654a5f" providerId="LiveId" clId="{E8E856F2-239B-486E-8335-41DFB3847A56}" dt="2024-04-17T20:58:52.280" v="523" actId="113"/>
        <pc:sldMkLst>
          <pc:docMk/>
          <pc:sldMk cId="271066214" sldId="543"/>
        </pc:sldMkLst>
        <pc:spChg chg="add del mod">
          <ac:chgData name="Ana Maria González" userId="91fb732f0b654a5f" providerId="LiveId" clId="{E8E856F2-239B-486E-8335-41DFB3847A56}" dt="2024-04-17T20:57:48.624" v="507" actId="478"/>
          <ac:spMkLst>
            <pc:docMk/>
            <pc:sldMk cId="271066214" sldId="543"/>
            <ac:spMk id="4" creationId="{BA556EBC-6A90-6818-A035-D9A09A2A21F7}"/>
          </ac:spMkLst>
        </pc:spChg>
        <pc:spChg chg="add mod">
          <ac:chgData name="Ana Maria González" userId="91fb732f0b654a5f" providerId="LiveId" clId="{E8E856F2-239B-486E-8335-41DFB3847A56}" dt="2024-04-17T20:58:16.366" v="512" actId="14100"/>
          <ac:spMkLst>
            <pc:docMk/>
            <pc:sldMk cId="271066214" sldId="543"/>
            <ac:spMk id="5" creationId="{44EE03F0-0E4A-F91E-9CD2-68D31C8BECD5}"/>
          </ac:spMkLst>
        </pc:spChg>
        <pc:spChg chg="add mod">
          <ac:chgData name="Ana Maria González" userId="91fb732f0b654a5f" providerId="LiveId" clId="{E8E856F2-239B-486E-8335-41DFB3847A56}" dt="2024-04-17T20:58:52.280" v="523" actId="113"/>
          <ac:spMkLst>
            <pc:docMk/>
            <pc:sldMk cId="271066214" sldId="543"/>
            <ac:spMk id="6" creationId="{3BA2C491-FC30-22A0-D149-0AA5D4394739}"/>
          </ac:spMkLst>
        </pc:spChg>
        <pc:graphicFrameChg chg="del">
          <ac:chgData name="Ana Maria González" userId="91fb732f0b654a5f" providerId="LiveId" clId="{E8E856F2-239B-486E-8335-41DFB3847A56}" dt="2024-04-17T20:57:38.294" v="505" actId="478"/>
          <ac:graphicFrameMkLst>
            <pc:docMk/>
            <pc:sldMk cId="271066214" sldId="543"/>
            <ac:graphicFrameMk id="2" creationId="{858E8011-60C2-8EA6-4671-D7CE65AB2A88}"/>
          </ac:graphicFrameMkLst>
        </pc:graphicFrameChg>
      </pc:sldChg>
      <pc:sldChg chg="addSp delSp modSp mod">
        <pc:chgData name="Ana Maria González" userId="91fb732f0b654a5f" providerId="LiveId" clId="{E8E856F2-239B-486E-8335-41DFB3847A56}" dt="2024-04-17T21:15:24.551" v="727" actId="313"/>
        <pc:sldMkLst>
          <pc:docMk/>
          <pc:sldMk cId="199407835" sldId="544"/>
        </pc:sldMkLst>
        <pc:spChg chg="add del mod">
          <ac:chgData name="Ana Maria González" userId="91fb732f0b654a5f" providerId="LiveId" clId="{E8E856F2-239B-486E-8335-41DFB3847A56}" dt="2024-04-17T21:04:45.533" v="606" actId="478"/>
          <ac:spMkLst>
            <pc:docMk/>
            <pc:sldMk cId="199407835" sldId="544"/>
            <ac:spMk id="4" creationId="{0AA21E50-52AC-0394-7798-61C5CEA2E739}"/>
          </ac:spMkLst>
        </pc:spChg>
        <pc:spChg chg="add mod">
          <ac:chgData name="Ana Maria González" userId="91fb732f0b654a5f" providerId="LiveId" clId="{E8E856F2-239B-486E-8335-41DFB3847A56}" dt="2024-04-17T21:08:12.024" v="660" actId="1076"/>
          <ac:spMkLst>
            <pc:docMk/>
            <pc:sldMk cId="199407835" sldId="544"/>
            <ac:spMk id="5" creationId="{86C030BA-20F4-89B1-201D-8843D437E7DF}"/>
          </ac:spMkLst>
        </pc:spChg>
        <pc:spChg chg="add mod">
          <ac:chgData name="Ana Maria González" userId="91fb732f0b654a5f" providerId="LiveId" clId="{E8E856F2-239B-486E-8335-41DFB3847A56}" dt="2024-04-17T21:15:24.551" v="727" actId="313"/>
          <ac:spMkLst>
            <pc:docMk/>
            <pc:sldMk cId="199407835" sldId="544"/>
            <ac:spMk id="6" creationId="{8E91368F-6760-841F-7465-9DC83CCC0F5E}"/>
          </ac:spMkLst>
        </pc:spChg>
        <pc:spChg chg="add mod">
          <ac:chgData name="Ana Maria González" userId="91fb732f0b654a5f" providerId="LiveId" clId="{E8E856F2-239B-486E-8335-41DFB3847A56}" dt="2024-04-17T21:07:56.561" v="657" actId="14100"/>
          <ac:spMkLst>
            <pc:docMk/>
            <pc:sldMk cId="199407835" sldId="544"/>
            <ac:spMk id="8" creationId="{6C61F5ED-4EDF-DA91-356D-AE9D7D7516FF}"/>
          </ac:spMkLst>
        </pc:spChg>
        <pc:spChg chg="add mod">
          <ac:chgData name="Ana Maria González" userId="91fb732f0b654a5f" providerId="LiveId" clId="{E8E856F2-239B-486E-8335-41DFB3847A56}" dt="2024-04-17T21:07:39.170" v="652" actId="108"/>
          <ac:spMkLst>
            <pc:docMk/>
            <pc:sldMk cId="199407835" sldId="544"/>
            <ac:spMk id="10" creationId="{7D462882-CD08-8C00-477B-DE5BADEA9BCD}"/>
          </ac:spMkLst>
        </pc:spChg>
        <pc:spChg chg="add mod">
          <ac:chgData name="Ana Maria González" userId="91fb732f0b654a5f" providerId="LiveId" clId="{E8E856F2-239B-486E-8335-41DFB3847A56}" dt="2024-04-17T21:08:41.704" v="665" actId="1076"/>
          <ac:spMkLst>
            <pc:docMk/>
            <pc:sldMk cId="199407835" sldId="544"/>
            <ac:spMk id="12" creationId="{10A0FAE5-AA95-58F6-CFD3-CF0E2379D432}"/>
          </ac:spMkLst>
        </pc:spChg>
        <pc:spChg chg="add mod">
          <ac:chgData name="Ana Maria González" userId="91fb732f0b654a5f" providerId="LiveId" clId="{E8E856F2-239B-486E-8335-41DFB3847A56}" dt="2024-04-17T21:08:25.020" v="663" actId="14100"/>
          <ac:spMkLst>
            <pc:docMk/>
            <pc:sldMk cId="199407835" sldId="544"/>
            <ac:spMk id="14" creationId="{74331146-80A6-4EEE-0C30-244612A17E8F}"/>
          </ac:spMkLst>
        </pc:spChg>
        <pc:spChg chg="add mod">
          <ac:chgData name="Ana Maria González" userId="91fb732f0b654a5f" providerId="LiveId" clId="{E8E856F2-239B-486E-8335-41DFB3847A56}" dt="2024-04-17T21:07:29.605" v="651" actId="255"/>
          <ac:spMkLst>
            <pc:docMk/>
            <pc:sldMk cId="199407835" sldId="544"/>
            <ac:spMk id="16" creationId="{35E1FCC5-27ED-C56B-56E1-01560EF5D8BC}"/>
          </ac:spMkLst>
        </pc:spChg>
        <pc:graphicFrameChg chg="del">
          <ac:chgData name="Ana Maria González" userId="91fb732f0b654a5f" providerId="LiveId" clId="{E8E856F2-239B-486E-8335-41DFB3847A56}" dt="2024-04-17T21:04:42.753" v="605" actId="478"/>
          <ac:graphicFrameMkLst>
            <pc:docMk/>
            <pc:sldMk cId="199407835" sldId="544"/>
            <ac:graphicFrameMk id="2" creationId="{858E8011-60C2-8EA6-4671-D7CE65AB2A88}"/>
          </ac:graphicFrameMkLst>
        </pc:graphicFrameChg>
        <pc:cxnChg chg="add mod">
          <ac:chgData name="Ana Maria González" userId="91fb732f0b654a5f" providerId="LiveId" clId="{E8E856F2-239B-486E-8335-41DFB3847A56}" dt="2024-04-17T21:08:04.845" v="659" actId="14100"/>
          <ac:cxnSpMkLst>
            <pc:docMk/>
            <pc:sldMk cId="199407835" sldId="544"/>
            <ac:cxnSpMk id="7" creationId="{4281D347-F41E-2B98-8A24-3E195BEFB699}"/>
          </ac:cxnSpMkLst>
        </pc:cxnChg>
        <pc:cxnChg chg="add mod">
          <ac:chgData name="Ana Maria González" userId="91fb732f0b654a5f" providerId="LiveId" clId="{E8E856F2-239B-486E-8335-41DFB3847A56}" dt="2024-04-17T21:09:46.321" v="672" actId="14100"/>
          <ac:cxnSpMkLst>
            <pc:docMk/>
            <pc:sldMk cId="199407835" sldId="544"/>
            <ac:cxnSpMk id="9" creationId="{43A741C7-D391-B0DF-0B5D-7DA0D562A7CD}"/>
          </ac:cxnSpMkLst>
        </pc:cxnChg>
        <pc:cxnChg chg="add mod">
          <ac:chgData name="Ana Maria González" userId="91fb732f0b654a5f" providerId="LiveId" clId="{E8E856F2-239B-486E-8335-41DFB3847A56}" dt="2024-04-17T21:10:15.645" v="678" actId="14100"/>
          <ac:cxnSpMkLst>
            <pc:docMk/>
            <pc:sldMk cId="199407835" sldId="544"/>
            <ac:cxnSpMk id="11" creationId="{68B7AEA0-2E74-3A71-32AE-F320E3A127EB}"/>
          </ac:cxnSpMkLst>
        </pc:cxnChg>
        <pc:cxnChg chg="add mod">
          <ac:chgData name="Ana Maria González" userId="91fb732f0b654a5f" providerId="LiveId" clId="{E8E856F2-239B-486E-8335-41DFB3847A56}" dt="2024-04-17T21:10:01.124" v="676" actId="14100"/>
          <ac:cxnSpMkLst>
            <pc:docMk/>
            <pc:sldMk cId="199407835" sldId="544"/>
            <ac:cxnSpMk id="13" creationId="{2AD98595-EC83-B80C-CBAF-97E5DA9AE402}"/>
          </ac:cxnSpMkLst>
        </pc:cxnChg>
        <pc:cxnChg chg="add mod">
          <ac:chgData name="Ana Maria González" userId="91fb732f0b654a5f" providerId="LiveId" clId="{E8E856F2-239B-486E-8335-41DFB3847A56}" dt="2024-04-17T21:09:53.797" v="674" actId="14100"/>
          <ac:cxnSpMkLst>
            <pc:docMk/>
            <pc:sldMk cId="199407835" sldId="544"/>
            <ac:cxnSpMk id="15" creationId="{1356FE4D-820E-91F2-6C45-057947268014}"/>
          </ac:cxnSpMkLst>
        </pc:cxnChg>
      </pc:sldChg>
      <pc:sldChg chg="addSp delSp modSp mod">
        <pc:chgData name="Ana Maria González" userId="91fb732f0b654a5f" providerId="LiveId" clId="{E8E856F2-239B-486E-8335-41DFB3847A56}" dt="2024-04-17T21:17:53.882" v="749" actId="20577"/>
        <pc:sldMkLst>
          <pc:docMk/>
          <pc:sldMk cId="2279237943" sldId="545"/>
        </pc:sldMkLst>
        <pc:spChg chg="add del mod">
          <ac:chgData name="Ana Maria González" userId="91fb732f0b654a5f" providerId="LiveId" clId="{E8E856F2-239B-486E-8335-41DFB3847A56}" dt="2024-04-17T21:16:58.740" v="737" actId="478"/>
          <ac:spMkLst>
            <pc:docMk/>
            <pc:sldMk cId="2279237943" sldId="545"/>
            <ac:spMk id="4" creationId="{E9FA3B12-29CC-4C9F-7B47-EFBC156FAD91}"/>
          </ac:spMkLst>
        </pc:spChg>
        <pc:spChg chg="add mod">
          <ac:chgData name="Ana Maria González" userId="91fb732f0b654a5f" providerId="LiveId" clId="{E8E856F2-239B-486E-8335-41DFB3847A56}" dt="2024-04-17T21:17:19.371" v="744" actId="20577"/>
          <ac:spMkLst>
            <pc:docMk/>
            <pc:sldMk cId="2279237943" sldId="545"/>
            <ac:spMk id="5" creationId="{974C065D-8C76-8046-9B3F-1B47EB0B6B66}"/>
          </ac:spMkLst>
        </pc:spChg>
        <pc:spChg chg="add mod">
          <ac:chgData name="Ana Maria González" userId="91fb732f0b654a5f" providerId="LiveId" clId="{E8E856F2-239B-486E-8335-41DFB3847A56}" dt="2024-04-17T21:17:53.882" v="749" actId="20577"/>
          <ac:spMkLst>
            <pc:docMk/>
            <pc:sldMk cId="2279237943" sldId="545"/>
            <ac:spMk id="6" creationId="{45FCA913-981C-6329-8501-8C98D7BA1BDE}"/>
          </ac:spMkLst>
        </pc:spChg>
        <pc:graphicFrameChg chg="del">
          <ac:chgData name="Ana Maria González" userId="91fb732f0b654a5f" providerId="LiveId" clId="{E8E856F2-239B-486E-8335-41DFB3847A56}" dt="2024-04-17T21:16:55.366" v="736" actId="478"/>
          <ac:graphicFrameMkLst>
            <pc:docMk/>
            <pc:sldMk cId="2279237943" sldId="545"/>
            <ac:graphicFrameMk id="2" creationId="{858E8011-60C2-8EA6-4671-D7CE65AB2A88}"/>
          </ac:graphicFrameMkLst>
        </pc:graphicFrameChg>
      </pc:sldChg>
      <pc:sldChg chg="addSp delSp modSp del mod">
        <pc:chgData name="Ana Maria González" userId="91fb732f0b654a5f" providerId="LiveId" clId="{E8E856F2-239B-486E-8335-41DFB3847A56}" dt="2024-04-17T21:22:38.784" v="796" actId="47"/>
        <pc:sldMkLst>
          <pc:docMk/>
          <pc:sldMk cId="530076467" sldId="546"/>
        </pc:sldMkLst>
        <pc:spChg chg="add del mod">
          <ac:chgData name="Ana Maria González" userId="91fb732f0b654a5f" providerId="LiveId" clId="{E8E856F2-239B-486E-8335-41DFB3847A56}" dt="2024-04-17T21:19:36.721" v="751" actId="478"/>
          <ac:spMkLst>
            <pc:docMk/>
            <pc:sldMk cId="530076467" sldId="546"/>
            <ac:spMk id="4" creationId="{A924894E-E858-64F2-D0F3-557FA97D7545}"/>
          </ac:spMkLst>
        </pc:spChg>
        <pc:graphicFrameChg chg="del">
          <ac:chgData name="Ana Maria González" userId="91fb732f0b654a5f" providerId="LiveId" clId="{E8E856F2-239B-486E-8335-41DFB3847A56}" dt="2024-04-17T21:19:33.818" v="750" actId="478"/>
          <ac:graphicFrameMkLst>
            <pc:docMk/>
            <pc:sldMk cId="530076467" sldId="546"/>
            <ac:graphicFrameMk id="2" creationId="{858E8011-60C2-8EA6-4671-D7CE65AB2A88}"/>
          </ac:graphicFrameMkLst>
        </pc:graphicFrameChg>
      </pc:sldChg>
      <pc:sldChg chg="modSp mod ord">
        <pc:chgData name="Ana Maria González" userId="91fb732f0b654a5f" providerId="LiveId" clId="{E8E856F2-239B-486E-8335-41DFB3847A56}" dt="2024-04-17T21:28:25.024" v="830" actId="20577"/>
        <pc:sldMkLst>
          <pc:docMk/>
          <pc:sldMk cId="712198780" sldId="547"/>
        </pc:sldMkLst>
        <pc:spChg chg="mod">
          <ac:chgData name="Ana Maria González" userId="91fb732f0b654a5f" providerId="LiveId" clId="{E8E856F2-239B-486E-8335-41DFB3847A56}" dt="2024-04-17T21:28:25.024" v="830" actId="20577"/>
          <ac:spMkLst>
            <pc:docMk/>
            <pc:sldMk cId="712198780" sldId="547"/>
            <ac:spMk id="2" creationId="{C15DFAB2-A06B-C9DB-577B-75F627B690D6}"/>
          </ac:spMkLst>
        </pc:spChg>
        <pc:spChg chg="mod">
          <ac:chgData name="Ana Maria González" userId="91fb732f0b654a5f" providerId="LiveId" clId="{E8E856F2-239B-486E-8335-41DFB3847A56}" dt="2024-04-17T20:53:32.142" v="475" actId="20577"/>
          <ac:spMkLst>
            <pc:docMk/>
            <pc:sldMk cId="712198780" sldId="547"/>
            <ac:spMk id="3" creationId="{8770E001-D6BF-E072-E085-9CEBEA421E78}"/>
          </ac:spMkLst>
        </pc:spChg>
      </pc:sldChg>
      <pc:sldChg chg="del">
        <pc:chgData name="Ana Maria González" userId="91fb732f0b654a5f" providerId="LiveId" clId="{E8E856F2-239B-486E-8335-41DFB3847A56}" dt="2024-04-17T21:23:01.897" v="798" actId="47"/>
        <pc:sldMkLst>
          <pc:docMk/>
          <pc:sldMk cId="3341102975" sldId="548"/>
        </pc:sldMkLst>
      </pc:sldChg>
      <pc:sldChg chg="del">
        <pc:chgData name="Ana Maria González" userId="91fb732f0b654a5f" providerId="LiveId" clId="{E8E856F2-239B-486E-8335-41DFB3847A56}" dt="2024-04-17T21:23:01.897" v="798" actId="47"/>
        <pc:sldMkLst>
          <pc:docMk/>
          <pc:sldMk cId="2309607802" sldId="549"/>
        </pc:sldMkLst>
      </pc:sldChg>
      <pc:sldChg chg="del">
        <pc:chgData name="Ana Maria González" userId="91fb732f0b654a5f" providerId="LiveId" clId="{E8E856F2-239B-486E-8335-41DFB3847A56}" dt="2024-04-17T21:23:01.897" v="798" actId="47"/>
        <pc:sldMkLst>
          <pc:docMk/>
          <pc:sldMk cId="2985340999" sldId="550"/>
        </pc:sldMkLst>
      </pc:sldChg>
      <pc:sldChg chg="del">
        <pc:chgData name="Ana Maria González" userId="91fb732f0b654a5f" providerId="LiveId" clId="{E8E856F2-239B-486E-8335-41DFB3847A56}" dt="2024-04-17T21:23:01.897" v="798" actId="47"/>
        <pc:sldMkLst>
          <pc:docMk/>
          <pc:sldMk cId="2002458642" sldId="551"/>
        </pc:sldMkLst>
      </pc:sldChg>
      <pc:sldChg chg="del">
        <pc:chgData name="Ana Maria González" userId="91fb732f0b654a5f" providerId="LiveId" clId="{E8E856F2-239B-486E-8335-41DFB3847A56}" dt="2024-04-17T21:23:01.897" v="798" actId="47"/>
        <pc:sldMkLst>
          <pc:docMk/>
          <pc:sldMk cId="1942253042" sldId="552"/>
        </pc:sldMkLst>
      </pc:sldChg>
      <pc:sldChg chg="del">
        <pc:chgData name="Ana Maria González" userId="91fb732f0b654a5f" providerId="LiveId" clId="{E8E856F2-239B-486E-8335-41DFB3847A56}" dt="2024-04-17T21:23:01.897" v="798" actId="47"/>
        <pc:sldMkLst>
          <pc:docMk/>
          <pc:sldMk cId="111552251" sldId="553"/>
        </pc:sldMkLst>
      </pc:sldChg>
      <pc:sldChg chg="del">
        <pc:chgData name="Ana Maria González" userId="91fb732f0b654a5f" providerId="LiveId" clId="{E8E856F2-239B-486E-8335-41DFB3847A56}" dt="2024-04-17T21:23:01.897" v="798" actId="47"/>
        <pc:sldMkLst>
          <pc:docMk/>
          <pc:sldMk cId="3691687776" sldId="554"/>
        </pc:sldMkLst>
      </pc:sldChg>
      <pc:sldChg chg="del">
        <pc:chgData name="Ana Maria González" userId="91fb732f0b654a5f" providerId="LiveId" clId="{E8E856F2-239B-486E-8335-41DFB3847A56}" dt="2024-04-17T21:23:07.785" v="799" actId="47"/>
        <pc:sldMkLst>
          <pc:docMk/>
          <pc:sldMk cId="2553030395" sldId="555"/>
        </pc:sldMkLst>
      </pc:sldChg>
      <pc:sldChg chg="del">
        <pc:chgData name="Ana Maria González" userId="91fb732f0b654a5f" providerId="LiveId" clId="{E8E856F2-239B-486E-8335-41DFB3847A56}" dt="2024-04-17T21:23:07.785" v="799" actId="47"/>
        <pc:sldMkLst>
          <pc:docMk/>
          <pc:sldMk cId="3600920624" sldId="556"/>
        </pc:sldMkLst>
      </pc:sldChg>
      <pc:sldChg chg="del">
        <pc:chgData name="Ana Maria González" userId="91fb732f0b654a5f" providerId="LiveId" clId="{E8E856F2-239B-486E-8335-41DFB3847A56}" dt="2024-04-17T21:23:07.785" v="799" actId="47"/>
        <pc:sldMkLst>
          <pc:docMk/>
          <pc:sldMk cId="3624222917" sldId="557"/>
        </pc:sldMkLst>
      </pc:sldChg>
      <pc:sldChg chg="del">
        <pc:chgData name="Ana Maria González" userId="91fb732f0b654a5f" providerId="LiveId" clId="{E8E856F2-239B-486E-8335-41DFB3847A56}" dt="2024-04-17T21:23:07.785" v="799" actId="47"/>
        <pc:sldMkLst>
          <pc:docMk/>
          <pc:sldMk cId="831673057" sldId="558"/>
        </pc:sldMkLst>
      </pc:sldChg>
      <pc:sldChg chg="del">
        <pc:chgData name="Ana Maria González" userId="91fb732f0b654a5f" providerId="LiveId" clId="{E8E856F2-239B-486E-8335-41DFB3847A56}" dt="2024-04-17T21:23:07.785" v="799" actId="47"/>
        <pc:sldMkLst>
          <pc:docMk/>
          <pc:sldMk cId="2099122105" sldId="559"/>
        </pc:sldMkLst>
      </pc:sldChg>
      <pc:sldChg chg="modSp add mod">
        <pc:chgData name="Ana Maria González" userId="91fb732f0b654a5f" providerId="LiveId" clId="{E8E856F2-239B-486E-8335-41DFB3847A56}" dt="2024-04-17T20:42:16.228" v="287" actId="2711"/>
        <pc:sldMkLst>
          <pc:docMk/>
          <pc:sldMk cId="4212283235" sldId="560"/>
        </pc:sldMkLst>
        <pc:spChg chg="mod">
          <ac:chgData name="Ana Maria González" userId="91fb732f0b654a5f" providerId="LiveId" clId="{E8E856F2-239B-486E-8335-41DFB3847A56}" dt="2024-04-17T20:41:29.128" v="282" actId="20577"/>
          <ac:spMkLst>
            <pc:docMk/>
            <pc:sldMk cId="4212283235" sldId="560"/>
            <ac:spMk id="4" creationId="{765328FE-BCE2-896D-4393-6422ECDC708B}"/>
          </ac:spMkLst>
        </pc:spChg>
        <pc:spChg chg="mod">
          <ac:chgData name="Ana Maria González" userId="91fb732f0b654a5f" providerId="LiveId" clId="{E8E856F2-239B-486E-8335-41DFB3847A56}" dt="2024-04-17T20:42:16.228" v="287" actId="2711"/>
          <ac:spMkLst>
            <pc:docMk/>
            <pc:sldMk cId="4212283235" sldId="560"/>
            <ac:spMk id="5" creationId="{CB03DC12-C4D7-E3D2-192F-442F8648D61B}"/>
          </ac:spMkLst>
        </pc:spChg>
      </pc:sldChg>
      <pc:sldChg chg="modSp add mod ord">
        <pc:chgData name="Ana Maria González" userId="91fb732f0b654a5f" providerId="LiveId" clId="{E8E856F2-239B-486E-8335-41DFB3847A56}" dt="2024-04-17T21:00:37.974" v="538" actId="1076"/>
        <pc:sldMkLst>
          <pc:docMk/>
          <pc:sldMk cId="2087829233" sldId="561"/>
        </pc:sldMkLst>
        <pc:spChg chg="mod">
          <ac:chgData name="Ana Maria González" userId="91fb732f0b654a5f" providerId="LiveId" clId="{E8E856F2-239B-486E-8335-41DFB3847A56}" dt="2024-04-17T20:59:35.482" v="529" actId="20577"/>
          <ac:spMkLst>
            <pc:docMk/>
            <pc:sldMk cId="2087829233" sldId="561"/>
            <ac:spMk id="4" creationId="{765328FE-BCE2-896D-4393-6422ECDC708B}"/>
          </ac:spMkLst>
        </pc:spChg>
        <pc:spChg chg="mod">
          <ac:chgData name="Ana Maria González" userId="91fb732f0b654a5f" providerId="LiveId" clId="{E8E856F2-239B-486E-8335-41DFB3847A56}" dt="2024-04-17T21:00:37.974" v="538" actId="1076"/>
          <ac:spMkLst>
            <pc:docMk/>
            <pc:sldMk cId="2087829233" sldId="561"/>
            <ac:spMk id="5" creationId="{CB03DC12-C4D7-E3D2-192F-442F8648D61B}"/>
          </ac:spMkLst>
        </pc:spChg>
      </pc:sldChg>
      <pc:sldChg chg="modSp add mod">
        <pc:chgData name="Ana Maria González" userId="91fb732f0b654a5f" providerId="LiveId" clId="{E8E856F2-239B-486E-8335-41DFB3847A56}" dt="2024-04-17T21:04:25.300" v="604" actId="207"/>
        <pc:sldMkLst>
          <pc:docMk/>
          <pc:sldMk cId="629982238" sldId="562"/>
        </pc:sldMkLst>
        <pc:spChg chg="mod">
          <ac:chgData name="Ana Maria González" userId="91fb732f0b654a5f" providerId="LiveId" clId="{E8E856F2-239B-486E-8335-41DFB3847A56}" dt="2024-04-17T21:04:25.300" v="604" actId="207"/>
          <ac:spMkLst>
            <pc:docMk/>
            <pc:sldMk cId="629982238" sldId="562"/>
            <ac:spMk id="5" creationId="{CB03DC12-C4D7-E3D2-192F-442F8648D61B}"/>
          </ac:spMkLst>
        </pc:spChg>
      </pc:sldChg>
      <pc:sldChg chg="addSp delSp modSp add mod">
        <pc:chgData name="Ana Maria González" userId="91fb732f0b654a5f" providerId="LiveId" clId="{E8E856F2-239B-486E-8335-41DFB3847A56}" dt="2024-04-17T21:15:50.898" v="735" actId="20577"/>
        <pc:sldMkLst>
          <pc:docMk/>
          <pc:sldMk cId="3107543806" sldId="563"/>
        </pc:sldMkLst>
        <pc:spChg chg="add mod">
          <ac:chgData name="Ana Maria González" userId="91fb732f0b654a5f" providerId="LiveId" clId="{E8E856F2-239B-486E-8335-41DFB3847A56}" dt="2024-04-17T21:15:50.898" v="735" actId="20577"/>
          <ac:spMkLst>
            <pc:docMk/>
            <pc:sldMk cId="3107543806" sldId="563"/>
            <ac:spMk id="2" creationId="{CF4A682D-B542-3B0D-D42E-D947E32346D2}"/>
          </ac:spMkLst>
        </pc:spChg>
        <pc:spChg chg="mod">
          <ac:chgData name="Ana Maria González" userId="91fb732f0b654a5f" providerId="LiveId" clId="{E8E856F2-239B-486E-8335-41DFB3847A56}" dt="2024-04-17T21:11:13.968" v="686" actId="20577"/>
          <ac:spMkLst>
            <pc:docMk/>
            <pc:sldMk cId="3107543806" sldId="563"/>
            <ac:spMk id="5" creationId="{86C030BA-20F4-89B1-201D-8843D437E7DF}"/>
          </ac:spMkLst>
        </pc:spChg>
        <pc:spChg chg="mod">
          <ac:chgData name="Ana Maria González" userId="91fb732f0b654a5f" providerId="LiveId" clId="{E8E856F2-239B-486E-8335-41DFB3847A56}" dt="2024-04-17T21:11:50.595" v="690" actId="14100"/>
          <ac:spMkLst>
            <pc:docMk/>
            <pc:sldMk cId="3107543806" sldId="563"/>
            <ac:spMk id="6" creationId="{8E91368F-6760-841F-7465-9DC83CCC0F5E}"/>
          </ac:spMkLst>
        </pc:spChg>
        <pc:spChg chg="mod">
          <ac:chgData name="Ana Maria González" userId="91fb732f0b654a5f" providerId="LiveId" clId="{E8E856F2-239B-486E-8335-41DFB3847A56}" dt="2024-04-17T21:14:33.267" v="721" actId="14100"/>
          <ac:spMkLst>
            <pc:docMk/>
            <pc:sldMk cId="3107543806" sldId="563"/>
            <ac:spMk id="8" creationId="{6C61F5ED-4EDF-DA91-356D-AE9D7D7516FF}"/>
          </ac:spMkLst>
        </pc:spChg>
        <pc:spChg chg="mod">
          <ac:chgData name="Ana Maria González" userId="91fb732f0b654a5f" providerId="LiveId" clId="{E8E856F2-239B-486E-8335-41DFB3847A56}" dt="2024-04-17T21:14:40.116" v="722" actId="1076"/>
          <ac:spMkLst>
            <pc:docMk/>
            <pc:sldMk cId="3107543806" sldId="563"/>
            <ac:spMk id="10" creationId="{7D462882-CD08-8C00-477B-DE5BADEA9BCD}"/>
          </ac:spMkLst>
        </pc:spChg>
        <pc:spChg chg="mod">
          <ac:chgData name="Ana Maria González" userId="91fb732f0b654a5f" providerId="LiveId" clId="{E8E856F2-239B-486E-8335-41DFB3847A56}" dt="2024-04-17T21:12:43.569" v="700" actId="20577"/>
          <ac:spMkLst>
            <pc:docMk/>
            <pc:sldMk cId="3107543806" sldId="563"/>
            <ac:spMk id="12" creationId="{10A0FAE5-AA95-58F6-CFD3-CF0E2379D432}"/>
          </ac:spMkLst>
        </pc:spChg>
        <pc:spChg chg="del">
          <ac:chgData name="Ana Maria González" userId="91fb732f0b654a5f" providerId="LiveId" clId="{E8E856F2-239B-486E-8335-41DFB3847A56}" dt="2024-04-17T21:12:17.221" v="695" actId="478"/>
          <ac:spMkLst>
            <pc:docMk/>
            <pc:sldMk cId="3107543806" sldId="563"/>
            <ac:spMk id="14" creationId="{74331146-80A6-4EEE-0C30-244612A17E8F}"/>
          </ac:spMkLst>
        </pc:spChg>
        <pc:spChg chg="del">
          <ac:chgData name="Ana Maria González" userId="91fb732f0b654a5f" providerId="LiveId" clId="{E8E856F2-239B-486E-8335-41DFB3847A56}" dt="2024-04-17T21:13:08.393" v="704" actId="478"/>
          <ac:spMkLst>
            <pc:docMk/>
            <pc:sldMk cId="3107543806" sldId="563"/>
            <ac:spMk id="16" creationId="{35E1FCC5-27ED-C56B-56E1-01560EF5D8BC}"/>
          </ac:spMkLst>
        </pc:spChg>
        <pc:cxnChg chg="del">
          <ac:chgData name="Ana Maria González" userId="91fb732f0b654a5f" providerId="LiveId" clId="{E8E856F2-239B-486E-8335-41DFB3847A56}" dt="2024-04-17T21:12:55.889" v="701" actId="478"/>
          <ac:cxnSpMkLst>
            <pc:docMk/>
            <pc:sldMk cId="3107543806" sldId="563"/>
            <ac:cxnSpMk id="9" creationId="{43A741C7-D391-B0DF-0B5D-7DA0D562A7CD}"/>
          </ac:cxnSpMkLst>
        </pc:cxnChg>
        <pc:cxnChg chg="mod">
          <ac:chgData name="Ana Maria González" userId="91fb732f0b654a5f" providerId="LiveId" clId="{E8E856F2-239B-486E-8335-41DFB3847A56}" dt="2024-04-17T21:12:22.796" v="696" actId="14100"/>
          <ac:cxnSpMkLst>
            <pc:docMk/>
            <pc:sldMk cId="3107543806" sldId="563"/>
            <ac:cxnSpMk id="11" creationId="{68B7AEA0-2E74-3A71-32AE-F320E3A127EB}"/>
          </ac:cxnSpMkLst>
        </pc:cxnChg>
        <pc:cxnChg chg="del">
          <ac:chgData name="Ana Maria González" userId="91fb732f0b654a5f" providerId="LiveId" clId="{E8E856F2-239B-486E-8335-41DFB3847A56}" dt="2024-04-17T21:12:12.802" v="694" actId="478"/>
          <ac:cxnSpMkLst>
            <pc:docMk/>
            <pc:sldMk cId="3107543806" sldId="563"/>
            <ac:cxnSpMk id="13" creationId="{2AD98595-EC83-B80C-CBAF-97E5DA9AE402}"/>
          </ac:cxnSpMkLst>
        </pc:cxnChg>
        <pc:cxnChg chg="mod">
          <ac:chgData name="Ana Maria González" userId="91fb732f0b654a5f" providerId="LiveId" clId="{E8E856F2-239B-486E-8335-41DFB3847A56}" dt="2024-04-17T21:14:44.150" v="723" actId="1076"/>
          <ac:cxnSpMkLst>
            <pc:docMk/>
            <pc:sldMk cId="3107543806" sldId="563"/>
            <ac:cxnSpMk id="15" creationId="{1356FE4D-820E-91F2-6C45-057947268014}"/>
          </ac:cxnSpMkLst>
        </pc:cxnChg>
      </pc:sldChg>
      <pc:sldChg chg="addSp delSp modSp add mod ord">
        <pc:chgData name="Ana Maria González" userId="91fb732f0b654a5f" providerId="LiveId" clId="{E8E856F2-239B-486E-8335-41DFB3847A56}" dt="2024-04-17T21:22:22.266" v="795" actId="1076"/>
        <pc:sldMkLst>
          <pc:docMk/>
          <pc:sldMk cId="4003531640" sldId="564"/>
        </pc:sldMkLst>
        <pc:spChg chg="mod">
          <ac:chgData name="Ana Maria González" userId="91fb732f0b654a5f" providerId="LiveId" clId="{E8E856F2-239B-486E-8335-41DFB3847A56}" dt="2024-04-17T21:22:18.732" v="794" actId="14100"/>
          <ac:spMkLst>
            <pc:docMk/>
            <pc:sldMk cId="4003531640" sldId="564"/>
            <ac:spMk id="2" creationId="{CF4A682D-B542-3B0D-D42E-D947E32346D2}"/>
          </ac:spMkLst>
        </pc:spChg>
        <pc:spChg chg="add mod">
          <ac:chgData name="Ana Maria González" userId="91fb732f0b654a5f" providerId="LiveId" clId="{E8E856F2-239B-486E-8335-41DFB3847A56}" dt="2024-04-17T21:22:10.549" v="792" actId="14100"/>
          <ac:spMkLst>
            <pc:docMk/>
            <pc:sldMk cId="4003531640" sldId="564"/>
            <ac:spMk id="3" creationId="{F3FED47B-3E3A-72B3-420A-374266E5313E}"/>
          </ac:spMkLst>
        </pc:spChg>
        <pc:spChg chg="mod">
          <ac:chgData name="Ana Maria González" userId="91fb732f0b654a5f" providerId="LiveId" clId="{E8E856F2-239B-486E-8335-41DFB3847A56}" dt="2024-04-17T21:22:22.266" v="795" actId="1076"/>
          <ac:spMkLst>
            <pc:docMk/>
            <pc:sldMk cId="4003531640" sldId="564"/>
            <ac:spMk id="5" creationId="{86C030BA-20F4-89B1-201D-8843D437E7DF}"/>
          </ac:spMkLst>
        </pc:spChg>
        <pc:spChg chg="mod">
          <ac:chgData name="Ana Maria González" userId="91fb732f0b654a5f" providerId="LiveId" clId="{E8E856F2-239B-486E-8335-41DFB3847A56}" dt="2024-04-17T21:22:15.319" v="793" actId="14100"/>
          <ac:spMkLst>
            <pc:docMk/>
            <pc:sldMk cId="4003531640" sldId="564"/>
            <ac:spMk id="6" creationId="{8E91368F-6760-841F-7465-9DC83CCC0F5E}"/>
          </ac:spMkLst>
        </pc:spChg>
        <pc:spChg chg="del">
          <ac:chgData name="Ana Maria González" userId="91fb732f0b654a5f" providerId="LiveId" clId="{E8E856F2-239B-486E-8335-41DFB3847A56}" dt="2024-04-17T21:20:04.262" v="755" actId="478"/>
          <ac:spMkLst>
            <pc:docMk/>
            <pc:sldMk cId="4003531640" sldId="564"/>
            <ac:spMk id="8" creationId="{6C61F5ED-4EDF-DA91-356D-AE9D7D7516FF}"/>
          </ac:spMkLst>
        </pc:spChg>
        <pc:spChg chg="add del mod">
          <ac:chgData name="Ana Maria González" userId="91fb732f0b654a5f" providerId="LiveId" clId="{E8E856F2-239B-486E-8335-41DFB3847A56}" dt="2024-04-17T21:21:10.567" v="785" actId="478"/>
          <ac:spMkLst>
            <pc:docMk/>
            <pc:sldMk cId="4003531640" sldId="564"/>
            <ac:spMk id="9" creationId="{9206AEDD-CAEA-9052-710A-68A722561601}"/>
          </ac:spMkLst>
        </pc:spChg>
        <pc:spChg chg="del">
          <ac:chgData name="Ana Maria González" userId="91fb732f0b654a5f" providerId="LiveId" clId="{E8E856F2-239B-486E-8335-41DFB3847A56}" dt="2024-04-17T21:20:31.343" v="760" actId="478"/>
          <ac:spMkLst>
            <pc:docMk/>
            <pc:sldMk cId="4003531640" sldId="564"/>
            <ac:spMk id="10" creationId="{7D462882-CD08-8C00-477B-DE5BADEA9BCD}"/>
          </ac:spMkLst>
        </pc:spChg>
        <pc:spChg chg="del">
          <ac:chgData name="Ana Maria González" userId="91fb732f0b654a5f" providerId="LiveId" clId="{E8E856F2-239B-486E-8335-41DFB3847A56}" dt="2024-04-17T21:20:24.404" v="758" actId="478"/>
          <ac:spMkLst>
            <pc:docMk/>
            <pc:sldMk cId="4003531640" sldId="564"/>
            <ac:spMk id="12" creationId="{10A0FAE5-AA95-58F6-CFD3-CF0E2379D432}"/>
          </ac:spMkLst>
        </pc:spChg>
        <pc:cxnChg chg="del">
          <ac:chgData name="Ana Maria González" userId="91fb732f0b654a5f" providerId="LiveId" clId="{E8E856F2-239B-486E-8335-41DFB3847A56}" dt="2024-04-17T21:20:09.854" v="757" actId="478"/>
          <ac:cxnSpMkLst>
            <pc:docMk/>
            <pc:sldMk cId="4003531640" sldId="564"/>
            <ac:cxnSpMk id="7" creationId="{4281D347-F41E-2B98-8A24-3E195BEFB699}"/>
          </ac:cxnSpMkLst>
        </pc:cxnChg>
        <pc:cxnChg chg="del">
          <ac:chgData name="Ana Maria González" userId="91fb732f0b654a5f" providerId="LiveId" clId="{E8E856F2-239B-486E-8335-41DFB3847A56}" dt="2024-04-17T21:20:26.691" v="759" actId="478"/>
          <ac:cxnSpMkLst>
            <pc:docMk/>
            <pc:sldMk cId="4003531640" sldId="564"/>
            <ac:cxnSpMk id="11" creationId="{68B7AEA0-2E74-3A71-32AE-F320E3A127EB}"/>
          </ac:cxnSpMkLst>
        </pc:cxnChg>
        <pc:cxnChg chg="del">
          <ac:chgData name="Ana Maria González" userId="91fb732f0b654a5f" providerId="LiveId" clId="{E8E856F2-239B-486E-8335-41DFB3847A56}" dt="2024-04-17T21:20:07.079" v="756" actId="478"/>
          <ac:cxnSpMkLst>
            <pc:docMk/>
            <pc:sldMk cId="4003531640" sldId="564"/>
            <ac:cxnSpMk id="15" creationId="{1356FE4D-820E-91F2-6C45-057947268014}"/>
          </ac:cxnSpMkLst>
        </pc:cxnChg>
      </pc:sldChg>
    </pc:docChg>
  </pc:docChgLst>
  <pc:docChgLst>
    <pc:chgData name="Ana Maria González" userId="91fb732f0b654a5f" providerId="LiveId" clId="{1574E329-7DFD-45D2-B022-866263BD7E77}"/>
    <pc:docChg chg="modSld">
      <pc:chgData name="Ana Maria González" userId="91fb732f0b654a5f" providerId="LiveId" clId="{1574E329-7DFD-45D2-B022-866263BD7E77}" dt="2024-04-16T22:19:30.288" v="60" actId="20577"/>
      <pc:docMkLst>
        <pc:docMk/>
      </pc:docMkLst>
      <pc:sldChg chg="modSp mod">
        <pc:chgData name="Ana Maria González" userId="91fb732f0b654a5f" providerId="LiveId" clId="{1574E329-7DFD-45D2-B022-866263BD7E77}" dt="2024-04-16T22:19:30.288" v="60" actId="20577"/>
        <pc:sldMkLst>
          <pc:docMk/>
          <pc:sldMk cId="3874233744" sldId="538"/>
        </pc:sldMkLst>
        <pc:spChg chg="mod">
          <ac:chgData name="Ana Maria González" userId="91fb732f0b654a5f" providerId="LiveId" clId="{1574E329-7DFD-45D2-B022-866263BD7E77}" dt="2024-04-16T22:19:30.288" v="60" actId="20577"/>
          <ac:spMkLst>
            <pc:docMk/>
            <pc:sldMk cId="3874233744" sldId="538"/>
            <ac:spMk id="5" creationId="{92A3972B-9D6F-B938-C8A1-71E353C94CFA}"/>
          </ac:spMkLst>
        </pc:spChg>
      </pc:sldChg>
      <pc:sldChg chg="modSp mod">
        <pc:chgData name="Ana Maria González" userId="91fb732f0b654a5f" providerId="LiveId" clId="{1574E329-7DFD-45D2-B022-866263BD7E77}" dt="2024-04-16T22:18:12.462" v="10" actId="20577"/>
        <pc:sldMkLst>
          <pc:docMk/>
          <pc:sldMk cId="271066214" sldId="543"/>
        </pc:sldMkLst>
        <pc:graphicFrameChg chg="modGraphic">
          <ac:chgData name="Ana Maria González" userId="91fb732f0b654a5f" providerId="LiveId" clId="{1574E329-7DFD-45D2-B022-866263BD7E77}" dt="2024-04-16T22:18:12.462" v="10" actId="20577"/>
          <ac:graphicFrameMkLst>
            <pc:docMk/>
            <pc:sldMk cId="271066214" sldId="543"/>
            <ac:graphicFrameMk id="2" creationId="{858E8011-60C2-8EA6-4671-D7CE65AB2A88}"/>
          </ac:graphicFrameMkLst>
        </pc:graphicFrameChg>
      </pc:sldChg>
      <pc:sldChg chg="modSp mod">
        <pc:chgData name="Ana Maria González" userId="91fb732f0b654a5f" providerId="LiveId" clId="{1574E329-7DFD-45D2-B022-866263BD7E77}" dt="2024-04-16T22:18:42.430" v="26" actId="20577"/>
        <pc:sldMkLst>
          <pc:docMk/>
          <pc:sldMk cId="199407835" sldId="544"/>
        </pc:sldMkLst>
        <pc:graphicFrameChg chg="modGraphic">
          <ac:chgData name="Ana Maria González" userId="91fb732f0b654a5f" providerId="LiveId" clId="{1574E329-7DFD-45D2-B022-866263BD7E77}" dt="2024-04-16T22:18:42.430" v="26" actId="20577"/>
          <ac:graphicFrameMkLst>
            <pc:docMk/>
            <pc:sldMk cId="199407835" sldId="544"/>
            <ac:graphicFrameMk id="2" creationId="{858E8011-60C2-8EA6-4671-D7CE65AB2A88}"/>
          </ac:graphicFrameMkLst>
        </pc:graphicFrameChg>
      </pc:sldChg>
      <pc:sldChg chg="modSp mod">
        <pc:chgData name="Ana Maria González" userId="91fb732f0b654a5f" providerId="LiveId" clId="{1574E329-7DFD-45D2-B022-866263BD7E77}" dt="2024-04-16T22:19:05.390" v="37" actId="20577"/>
        <pc:sldMkLst>
          <pc:docMk/>
          <pc:sldMk cId="2279237943" sldId="545"/>
        </pc:sldMkLst>
        <pc:graphicFrameChg chg="modGraphic">
          <ac:chgData name="Ana Maria González" userId="91fb732f0b654a5f" providerId="LiveId" clId="{1574E329-7DFD-45D2-B022-866263BD7E77}" dt="2024-04-16T22:19:05.390" v="37" actId="20577"/>
          <ac:graphicFrameMkLst>
            <pc:docMk/>
            <pc:sldMk cId="2279237943" sldId="545"/>
            <ac:graphicFrameMk id="2" creationId="{858E8011-60C2-8EA6-4671-D7CE65AB2A88}"/>
          </ac:graphicFrameMkLst>
        </pc:graphicFrameChg>
      </pc:sldChg>
      <pc:sldChg chg="modSp mod">
        <pc:chgData name="Ana Maria González" userId="91fb732f0b654a5f" providerId="LiveId" clId="{1574E329-7DFD-45D2-B022-866263BD7E77}" dt="2024-04-16T22:19:16.620" v="48" actId="20577"/>
        <pc:sldMkLst>
          <pc:docMk/>
          <pc:sldMk cId="530076467" sldId="546"/>
        </pc:sldMkLst>
        <pc:graphicFrameChg chg="modGraphic">
          <ac:chgData name="Ana Maria González" userId="91fb732f0b654a5f" providerId="LiveId" clId="{1574E329-7DFD-45D2-B022-866263BD7E77}" dt="2024-04-16T22:19:16.620" v="48" actId="20577"/>
          <ac:graphicFrameMkLst>
            <pc:docMk/>
            <pc:sldMk cId="530076467" sldId="546"/>
            <ac:graphicFrameMk id="2" creationId="{858E8011-60C2-8EA6-4671-D7CE65AB2A88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060409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60752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00497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971526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30054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84180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CE7B69-BB3D-4E8F-B81D-85BE6C6809F0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C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950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D1F82-142C-084E-AD36-784259682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C51075-95C5-8B4E-AA60-02403D8DB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20B0FF-0DDA-FD4E-9BD6-5E1C8663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E323A3-8BAA-EC4B-841D-5F46A599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A1BD8A-2D56-A643-AF2C-C15E13F0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385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BB932-D725-3848-AB53-7EFD7F2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B9A114-5094-AC4E-9D99-BF004ECD8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855194-2FAE-0C44-8F89-6DCB95EF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440598-6529-6B45-BD10-27E869FB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26DC44-D29F-B342-9140-D92198DE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24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E71FE0-EF7C-2E44-A184-F4A63342D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EFDB84-4289-EC46-B054-5D7E676FE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AEE180-90F3-724A-8829-D9244B50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52851F-AABD-5B40-A8B0-3D73C3EEF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E0E275-DC07-F848-AF3B-9AC9AB18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1213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428285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D1F82-142C-084E-AD36-784259682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C51075-95C5-8B4E-AA60-02403D8DB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20B0FF-0DDA-FD4E-9BD6-5E1C8663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17/04/2024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E323A3-8BAA-EC4B-841D-5F46A599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A1BD8A-2D56-A643-AF2C-C15E13F0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1961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C05D4-7EE9-E74F-B1F0-8FD8D0D6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2B428A-5B4A-EA41-AA41-C34D3EBD1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0B7611-23B9-764F-B345-27F99780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17/04/2024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F9E433-7E8D-8A4F-AB2E-B52D6982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DE577B-2EFC-F244-A943-2199C01F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36714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2EC12-5B6A-D744-88D6-1C541641A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47D2B9-CC1B-8D42-88AE-EFD29038D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8B2E7A-0F6E-F747-B6EB-82B67E58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17/04/2024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9C7C4-2B07-4B44-916D-F6056DC5A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ABBEDF-77CB-004D-8F43-66234B5B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56774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9F6B6-28FD-D648-990D-4EAFBA43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E95348-992B-EC47-B73A-616134C6B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58F27C-CCFD-2147-B3E2-754ECAB00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904353-CE17-BB42-9427-0410A665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17/04/2024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9F1F99-09E2-7843-AA94-BE241EEC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514F0E-6714-7643-8F22-098C574A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15784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514F1-4D56-7348-89C2-29CE1D7B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C4AB3B-D7C9-A846-9920-E36F6DCF4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336F2A-A266-2247-BACF-75D6FEC3B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3DFC6C4-BB4C-E740-9D9B-21773E95D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06E1D0-6730-294A-B403-336BD8336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B1032D-573A-0D45-9E8E-D5F7AD8A5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17/04/2024</a:t>
            </a:fld>
            <a:endParaRPr lang="es-CO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87FEE9-7C5D-1A43-AE72-7B95BE04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ED6D941-084C-3D46-9140-4E27873E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38504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BDCB8-A4CC-3843-9984-93603D27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559E71E-D10D-4848-A9C3-4010010E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17/04/2024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41EA7C-0890-7246-B62A-955133E5A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E722F4-6A1D-7B4A-B063-56A3C757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76907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9885CB9-A8DE-1246-822A-CA394379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17/04/2024</a:t>
            </a:fld>
            <a:endParaRPr lang="es-CO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7C1948-0D5E-804D-BD00-26F5621F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108D49-A0EB-5744-B522-80F1FC91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91628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C05D4-7EE9-E74F-B1F0-8FD8D0D6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2B428A-5B4A-EA41-AA41-C34D3EBD1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0B7611-23B9-764F-B345-27F99780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F9E433-7E8D-8A4F-AB2E-B52D6982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DE577B-2EFC-F244-A943-2199C01F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9253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E8F57-B1D6-354C-B20C-01D8B72C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8B4A83-363F-534D-8A3E-AABB1703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751F85-B242-4243-881A-F8D483019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5CF0DA-B958-FC4C-85BB-27D51411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17/04/2024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2DEE75-273D-DE4E-9C70-64CF4BBA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1919F2-EF42-8342-A52C-E0984659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5978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08212-BFCD-CE44-B60E-17420E3D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08137F-B022-D24F-9AFA-1C59EEC30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s-ES" dirty="0"/>
              <a:t>Haga clic en el icono para agregar una imagen</a:t>
            </a:r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605BD9-05D1-2D44-80CA-B152813BF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760ACB-EE32-8649-83D3-EFCAEDFD2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17/04/2024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5A8A40-3C9B-4E40-A26F-5FEA406E2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4D861F-65A2-B342-9BDB-6790F7BB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71102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BB932-D725-3848-AB53-7EFD7F2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B9A114-5094-AC4E-9D99-BF004ECD8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855194-2FAE-0C44-8F89-6DCB95EF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17/04/2024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440598-6529-6B45-BD10-27E869FB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26DC44-D29F-B342-9140-D92198DE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31199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E71FE0-EF7C-2E44-A184-F4A63342D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EFDB84-4289-EC46-B054-5D7E676FE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AEE180-90F3-724A-8829-D9244B50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17/04/2024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52851F-AABD-5B40-A8B0-3D73C3EEF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E0E275-DC07-F848-AF3B-9AC9AB18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5668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2EC12-5B6A-D744-88D6-1C541641A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47D2B9-CC1B-8D42-88AE-EFD29038D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8B2E7A-0F6E-F747-B6EB-82B67E58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9C7C4-2B07-4B44-916D-F6056DC5A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ABBEDF-77CB-004D-8F43-66234B5B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4237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9F6B6-28FD-D648-990D-4EAFBA43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E95348-992B-EC47-B73A-616134C6B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58F27C-CCFD-2147-B3E2-754ECAB00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904353-CE17-BB42-9427-0410A665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17/04/2024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9F1F99-09E2-7843-AA94-BE241EEC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514F0E-6714-7643-8F22-098C574A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521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514F1-4D56-7348-89C2-29CE1D7B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C4AB3B-D7C9-A846-9920-E36F6DCF4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336F2A-A266-2247-BACF-75D6FEC3B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3DFC6C4-BB4C-E740-9D9B-21773E95D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06E1D0-6730-294A-B403-336BD8336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B1032D-573A-0D45-9E8E-D5F7AD8A5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17/04/2024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87FEE9-7C5D-1A43-AE72-7B95BE04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ED6D941-084C-3D46-9140-4E27873E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497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BDCB8-A4CC-3843-9984-93603D27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559E71E-D10D-4848-A9C3-4010010E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17/04/2024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41EA7C-0890-7246-B62A-955133E5A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E722F4-6A1D-7B4A-B063-56A3C757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1683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9885CB9-A8DE-1246-822A-CA394379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D999-B37B-7E40-9B98-5E4653FA7D7D}" type="datetimeFigureOut">
              <a:rPr lang="es-CO" smtClean="0"/>
              <a:t>17/04/2024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7C1948-0D5E-804D-BD00-26F5621F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108D49-A0EB-5744-B522-80F1FC91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9B28E-6F6B-E346-BA8F-EFC4921937C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102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E8F57-B1D6-354C-B20C-01D8B72C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8B4A83-363F-534D-8A3E-AABB1703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751F85-B242-4243-881A-F8D483019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5CF0DA-B958-FC4C-85BB-27D51411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17/04/2024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2DEE75-273D-DE4E-9C70-64CF4BBA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1919F2-EF42-8342-A52C-E0984659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902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08212-BFCD-CE44-B60E-17420E3D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08137F-B022-D24F-9AFA-1C59EEC30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605BD9-05D1-2D44-80CA-B152813BF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760ACB-EE32-8649-83D3-EFCAEDFD2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17/04/2024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5A8A40-3C9B-4E40-A26F-5FEA406E2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4D861F-65A2-B342-9BDB-6790F7BB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2751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8C51F7-C9A5-2149-907F-8F9A29F6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278A53-4844-C047-9A99-BF2C2CDC8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72F1B0-6E57-2242-97F4-6E6DB3511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528AE-560C-384C-AA93-9DC6CCD4F11F}" type="datetimeFigureOut">
              <a:rPr lang="es-CO" smtClean="0"/>
              <a:t>17/04/2024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AC5C0E-25EC-4642-B10C-5DACDCD7A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D8D31A-F385-8A44-B0B4-8BC674E07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506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8C51F7-C9A5-2149-907F-8F9A29F6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278A53-4844-C047-9A99-BF2C2CDC8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72F1B0-6E57-2242-97F4-6E6DB3511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528AE-560C-384C-AA93-9DC6CCD4F11F}" type="datetimeFigureOut">
              <a:rPr lang="es-CO" smtClean="0"/>
              <a:t>17/04/2024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AC5C0E-25EC-4642-B10C-5DACDCD7A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D8D31A-F385-8A44-B0B4-8BC674E07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93157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A39AD-7D8F-72E5-5101-6C93C0C2D611}"/>
              </a:ext>
            </a:extLst>
          </p:cNvPr>
          <p:cNvSpPr txBox="1">
            <a:spLocks/>
          </p:cNvSpPr>
          <p:nvPr/>
        </p:nvSpPr>
        <p:spPr bwMode="auto">
          <a:xfrm>
            <a:off x="14676120" y="1734978"/>
            <a:ext cx="9707880" cy="3588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s-ES" altLang="es-CO" sz="5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Pensamiento algorítmico: Funciones</a:t>
            </a:r>
          </a:p>
          <a:p>
            <a:pPr>
              <a:spcBef>
                <a:spcPct val="0"/>
              </a:spcBef>
              <a:buNone/>
            </a:pPr>
            <a:r>
              <a:rPr lang="es-ES" altLang="es-CO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Fundamentos de programación</a:t>
            </a:r>
            <a:endParaRPr lang="es-ES" sz="4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29485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FAB2-A06B-C9DB-577B-75F627B6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877" y="3671369"/>
            <a:ext cx="12664552" cy="13620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Trabajando con funciones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0E001-D6BF-E072-E085-9CEBEA421E78}"/>
              </a:ext>
            </a:extLst>
          </p:cNvPr>
          <p:cNvSpPr txBox="1">
            <a:spLocks/>
          </p:cNvSpPr>
          <p:nvPr/>
        </p:nvSpPr>
        <p:spPr>
          <a:xfrm>
            <a:off x="1867876" y="2852220"/>
            <a:ext cx="14819923" cy="1500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marL="0" indent="0">
              <a:buNone/>
            </a:pPr>
            <a:r>
              <a:rPr lang="es-CO" dirty="0"/>
              <a:t>En Python</a:t>
            </a:r>
          </a:p>
        </p:txBody>
      </p:sp>
    </p:spTree>
    <p:extLst>
      <p:ext uri="{BB962C8B-B14F-4D97-AF65-F5344CB8AC3E}">
        <p14:creationId xmlns:p14="http://schemas.microsoft.com/office/powerpoint/2010/main" val="712198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44EE03F0-0E4A-F91E-9CD2-68D31C8B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902" y="1819777"/>
            <a:ext cx="19163297" cy="101967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7200" b="1" dirty="0">
                <a:solidFill>
                  <a:srgbClr val="000000"/>
                </a:solidFill>
                <a:latin typeface="Lato" panose="020F0502020204030203" pitchFamily="34" charset="0"/>
              </a:rPr>
              <a:t>Para reutilizar código usamos funciones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BA2C491-FC30-22A0-D149-0AA5D4394739}"/>
              </a:ext>
            </a:extLst>
          </p:cNvPr>
          <p:cNvSpPr txBox="1">
            <a:spLocks/>
          </p:cNvSpPr>
          <p:nvPr/>
        </p:nvSpPr>
        <p:spPr>
          <a:xfrm>
            <a:off x="1867903" y="4204118"/>
            <a:ext cx="19163296" cy="452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defTabSz="18288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ES" dirty="0"/>
              <a:t>Una función es un código que suele ser relativamente general y cumple una (y solo una, por buena práctica) tarea concreta.</a:t>
            </a:r>
          </a:p>
          <a:p>
            <a:endParaRPr lang="es-ES" dirty="0"/>
          </a:p>
          <a:p>
            <a:r>
              <a:rPr lang="es-ES" b="1" dirty="0"/>
              <a:t>1. Hay que definirlas:</a:t>
            </a:r>
            <a:r>
              <a:rPr lang="es-ES" dirty="0"/>
              <a:t> definir el paso a paso (relativamente general) para lograr la tarea concreta.</a:t>
            </a:r>
          </a:p>
          <a:p>
            <a:endParaRPr lang="es-ES" dirty="0"/>
          </a:p>
          <a:p>
            <a:r>
              <a:rPr lang="es-ES" b="1" dirty="0"/>
              <a:t>2. Hay que invocarlas: </a:t>
            </a:r>
            <a:r>
              <a:rPr lang="es-ES" dirty="0"/>
              <a:t>se las llama y se les da toda la información que necesitan para activarlas.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066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5328FE-BCE2-896D-4393-6422ECDC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2122170"/>
            <a:ext cx="1078611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Ejercicio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03DC12-C4D7-E3D2-192F-442F8648D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713" y="4113756"/>
            <a:ext cx="9963150" cy="452596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Cuáles de las siguientes son buenos ejemplos de funciones:</a:t>
            </a:r>
          </a:p>
          <a:p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Calcular algún estadístico con los datos</a:t>
            </a:r>
          </a:p>
          <a:p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Calcular el promedio y calcular la varianza</a:t>
            </a:r>
          </a:p>
          <a:p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Cargar los datos desde la nube</a:t>
            </a:r>
          </a:p>
          <a:p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Dibujar un gráfico con los colores preferidos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829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5328FE-BCE2-896D-4393-6422ECDC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2122170"/>
            <a:ext cx="1078611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Ejercicio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03DC12-C4D7-E3D2-192F-442F8648D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713" y="4113756"/>
            <a:ext cx="9963150" cy="452596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Cuáles de las siguientes son buenos ejemplos de funciones:</a:t>
            </a:r>
          </a:p>
          <a:p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Calcular algún estadístico con los datos </a:t>
            </a:r>
            <a:r>
              <a:rPr lang="es-ES" sz="48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es específica</a:t>
            </a:r>
          </a:p>
          <a:p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Calcular el promedio y calcular la varianza </a:t>
            </a:r>
            <a:r>
              <a:rPr lang="es-ES" sz="48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Son 2 tareas</a:t>
            </a:r>
          </a:p>
          <a:p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Cargar los datos desde la nube </a:t>
            </a:r>
            <a:r>
              <a:rPr lang="es-ES" sz="4800" dirty="0">
                <a:solidFill>
                  <a:srgbClr val="409E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Bien</a:t>
            </a:r>
          </a:p>
          <a:p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Dibujar un gráfico con los colores preferidos </a:t>
            </a:r>
            <a:r>
              <a:rPr lang="es-ES" sz="4800" dirty="0">
                <a:solidFill>
                  <a:srgbClr val="409E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Bien 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982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C030BA-20F4-89B1-201D-8843D437E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890" y="1859452"/>
            <a:ext cx="1078611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Para definir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E91368F-6760-841F-7465-9DC83CCC0F5E}"/>
              </a:ext>
            </a:extLst>
          </p:cNvPr>
          <p:cNvSpPr/>
          <p:nvPr/>
        </p:nvSpPr>
        <p:spPr>
          <a:xfrm>
            <a:off x="1225044" y="6305173"/>
            <a:ext cx="19874178" cy="3343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4400" dirty="0" err="1">
                <a:solidFill>
                  <a:schemeClr val="tx1"/>
                </a:solidFill>
                <a:latin typeface="Consolas"/>
                <a:cs typeface="Calibri"/>
              </a:rPr>
              <a:t>def</a:t>
            </a:r>
            <a:r>
              <a:rPr lang="es-ES" sz="4400" dirty="0">
                <a:solidFill>
                  <a:schemeClr val="tx1"/>
                </a:solidFill>
                <a:latin typeface="Consolas"/>
                <a:cs typeface="Calibri"/>
              </a:rPr>
              <a:t> </a:t>
            </a:r>
            <a:r>
              <a:rPr lang="es-ES" sz="4400" dirty="0" err="1">
                <a:solidFill>
                  <a:schemeClr val="tx1"/>
                </a:solidFill>
                <a:latin typeface="Consolas"/>
                <a:cs typeface="Calibri"/>
              </a:rPr>
              <a:t>prepararCafe</a:t>
            </a:r>
            <a:r>
              <a:rPr lang="es-ES" sz="4400" dirty="0">
                <a:solidFill>
                  <a:schemeClr val="tx1"/>
                </a:solidFill>
                <a:latin typeface="Consolas"/>
                <a:cs typeface="Calibri"/>
              </a:rPr>
              <a:t>(</a:t>
            </a:r>
            <a:r>
              <a:rPr lang="es-ES" sz="4400" dirty="0" err="1">
                <a:solidFill>
                  <a:schemeClr val="tx1"/>
                </a:solidFill>
                <a:latin typeface="Consolas"/>
                <a:cs typeface="Calibri"/>
              </a:rPr>
              <a:t>numeroTasas</a:t>
            </a:r>
            <a:r>
              <a:rPr lang="es-ES" sz="4400" dirty="0">
                <a:solidFill>
                  <a:schemeClr val="tx1"/>
                </a:solidFill>
                <a:latin typeface="Consolas"/>
                <a:cs typeface="Calibri"/>
              </a:rPr>
              <a:t>):</a:t>
            </a:r>
            <a:endParaRPr lang="es-ES" sz="4400" dirty="0">
              <a:solidFill>
                <a:schemeClr val="tx1"/>
              </a:solidFill>
            </a:endParaRPr>
          </a:p>
          <a:p>
            <a:r>
              <a:rPr lang="es-ES" sz="4400" dirty="0">
                <a:solidFill>
                  <a:schemeClr val="tx1"/>
                </a:solidFill>
                <a:latin typeface="Consolas"/>
                <a:cs typeface="Calibri"/>
              </a:rPr>
              <a:t>    </a:t>
            </a:r>
            <a:r>
              <a:rPr lang="es-ES" sz="4400" dirty="0" err="1">
                <a:solidFill>
                  <a:schemeClr val="tx1"/>
                </a:solidFill>
                <a:latin typeface="Consolas"/>
                <a:cs typeface="Calibri"/>
              </a:rPr>
              <a:t>print</a:t>
            </a:r>
            <a:r>
              <a:rPr lang="es-ES" sz="4400" dirty="0">
                <a:solidFill>
                  <a:schemeClr val="tx1"/>
                </a:solidFill>
                <a:latin typeface="Consolas"/>
                <a:cs typeface="Calibri"/>
              </a:rPr>
              <a:t>(‘Aquí tienes tus ' + </a:t>
            </a:r>
            <a:r>
              <a:rPr lang="es-ES" sz="4400" dirty="0" err="1">
                <a:solidFill>
                  <a:schemeClr val="tx1"/>
                </a:solidFill>
                <a:latin typeface="Consolas"/>
                <a:cs typeface="Calibri"/>
              </a:rPr>
              <a:t>str</a:t>
            </a:r>
            <a:r>
              <a:rPr lang="es-ES" sz="4400" dirty="0">
                <a:solidFill>
                  <a:schemeClr val="tx1"/>
                </a:solidFill>
                <a:latin typeface="Consolas"/>
                <a:cs typeface="Calibri"/>
              </a:rPr>
              <a:t>(</a:t>
            </a:r>
            <a:r>
              <a:rPr lang="es-ES" sz="4400" dirty="0" err="1">
                <a:solidFill>
                  <a:schemeClr val="tx1"/>
                </a:solidFill>
                <a:latin typeface="Consolas"/>
                <a:cs typeface="Calibri"/>
              </a:rPr>
              <a:t>numeroTasas</a:t>
            </a:r>
            <a:r>
              <a:rPr lang="es-ES" sz="4400" dirty="0">
                <a:solidFill>
                  <a:schemeClr val="tx1"/>
                </a:solidFill>
                <a:latin typeface="Consolas"/>
                <a:cs typeface="Calibri"/>
              </a:rPr>
              <a:t>) + ' tasas.')</a:t>
            </a:r>
          </a:p>
          <a:p>
            <a:r>
              <a:rPr lang="es-ES" sz="4400" dirty="0">
                <a:solidFill>
                  <a:schemeClr val="tx1"/>
                </a:solidFill>
                <a:latin typeface="Consolas"/>
                <a:cs typeface="Calibri"/>
              </a:rPr>
              <a:t>    </a:t>
            </a:r>
            <a:r>
              <a:rPr lang="es-ES" sz="4400" dirty="0" err="1">
                <a:solidFill>
                  <a:schemeClr val="tx1"/>
                </a:solidFill>
                <a:latin typeface="Consolas"/>
                <a:cs typeface="Calibri"/>
              </a:rPr>
              <a:t>print</a:t>
            </a:r>
            <a:r>
              <a:rPr lang="es-ES" sz="4400" dirty="0">
                <a:solidFill>
                  <a:schemeClr val="tx1"/>
                </a:solidFill>
                <a:latin typeface="Consolas"/>
                <a:cs typeface="Calibri"/>
              </a:rPr>
              <a:t>('¡Buen provecho!')</a:t>
            </a:r>
            <a:endParaRPr lang="es-ES" sz="4400" dirty="0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281D347-F41E-2B98-8A24-3E195BEFB699}"/>
              </a:ext>
            </a:extLst>
          </p:cNvPr>
          <p:cNvCxnSpPr>
            <a:cxnSpLocks/>
          </p:cNvCxnSpPr>
          <p:nvPr/>
        </p:nvCxnSpPr>
        <p:spPr>
          <a:xfrm>
            <a:off x="1968512" y="5522621"/>
            <a:ext cx="0" cy="1181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6C61F5ED-4EDF-DA91-356D-AE9D7D7516FF}"/>
              </a:ext>
            </a:extLst>
          </p:cNvPr>
          <p:cNvSpPr txBox="1"/>
          <p:nvPr/>
        </p:nvSpPr>
        <p:spPr>
          <a:xfrm>
            <a:off x="1417699" y="4187900"/>
            <a:ext cx="3980211" cy="19389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defTabSz="18288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0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ES" b="1" dirty="0" err="1"/>
              <a:t>def</a:t>
            </a:r>
            <a:r>
              <a:rPr lang="es-ES" dirty="0"/>
              <a:t> es la palabra clave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3A741C7-D391-B0DF-0B5D-7DA0D562A7CD}"/>
              </a:ext>
            </a:extLst>
          </p:cNvPr>
          <p:cNvCxnSpPr>
            <a:cxnSpLocks/>
          </p:cNvCxnSpPr>
          <p:nvPr/>
        </p:nvCxnSpPr>
        <p:spPr>
          <a:xfrm>
            <a:off x="7710181" y="5917169"/>
            <a:ext cx="0" cy="940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7D462882-CD08-8C00-477B-DE5BADEA9BCD}"/>
              </a:ext>
            </a:extLst>
          </p:cNvPr>
          <p:cNvSpPr txBox="1"/>
          <p:nvPr/>
        </p:nvSpPr>
        <p:spPr>
          <a:xfrm>
            <a:off x="7016706" y="3799896"/>
            <a:ext cx="5998254" cy="1569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defTabSz="18288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0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ES" dirty="0"/>
              <a:t>Variable para representar el parámetro del número de tasas a preparar.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8B7AEA0-2E74-3A71-32AE-F320E3A127EB}"/>
              </a:ext>
            </a:extLst>
          </p:cNvPr>
          <p:cNvCxnSpPr>
            <a:cxnSpLocks/>
          </p:cNvCxnSpPr>
          <p:nvPr/>
        </p:nvCxnSpPr>
        <p:spPr>
          <a:xfrm flipV="1">
            <a:off x="13342683" y="8418959"/>
            <a:ext cx="0" cy="2195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A0FAE5-AA95-58F6-CFD3-CF0E2379D432}"/>
              </a:ext>
            </a:extLst>
          </p:cNvPr>
          <p:cNvSpPr txBox="1"/>
          <p:nvPr/>
        </p:nvSpPr>
        <p:spPr>
          <a:xfrm>
            <a:off x="10015833" y="10533109"/>
            <a:ext cx="11276044" cy="1323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defTabSz="18288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0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ES" dirty="0"/>
              <a:t>Usamos el nombre de la variable para tomar el valor que nos manden cuando la invoquen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AD98595-EC83-B80C-CBAF-97E5DA9AE402}"/>
              </a:ext>
            </a:extLst>
          </p:cNvPr>
          <p:cNvCxnSpPr>
            <a:cxnSpLocks/>
          </p:cNvCxnSpPr>
          <p:nvPr/>
        </p:nvCxnSpPr>
        <p:spPr>
          <a:xfrm flipV="1">
            <a:off x="1994457" y="8647484"/>
            <a:ext cx="0" cy="188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331146-80A6-4EEE-0C30-244612A17E8F}"/>
              </a:ext>
            </a:extLst>
          </p:cNvPr>
          <p:cNvSpPr txBox="1"/>
          <p:nvPr/>
        </p:nvSpPr>
        <p:spPr>
          <a:xfrm>
            <a:off x="1225044" y="10614081"/>
            <a:ext cx="6709588" cy="19389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defTabSz="18288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0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ES" dirty="0"/>
              <a:t>Grupo de código descrito por la </a:t>
            </a:r>
            <a:r>
              <a:rPr lang="es-ES" dirty="0" err="1"/>
              <a:t>indentación</a:t>
            </a:r>
            <a:endParaRPr lang="es-ES" dirty="0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356FE4D-820E-91F2-6C45-057947268014}"/>
              </a:ext>
            </a:extLst>
          </p:cNvPr>
          <p:cNvCxnSpPr>
            <a:cxnSpLocks/>
          </p:cNvCxnSpPr>
          <p:nvPr/>
        </p:nvCxnSpPr>
        <p:spPr>
          <a:xfrm flipH="1">
            <a:off x="10759476" y="5218918"/>
            <a:ext cx="4283879" cy="2159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5E1FCC5-27ED-C56B-56E1-01560EF5D8BC}"/>
              </a:ext>
            </a:extLst>
          </p:cNvPr>
          <p:cNvSpPr txBox="1"/>
          <p:nvPr/>
        </p:nvSpPr>
        <p:spPr>
          <a:xfrm>
            <a:off x="15384317" y="3595942"/>
            <a:ext cx="6844395" cy="2189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defTabSz="18288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ES" sz="4000" dirty="0"/>
              <a:t>Dos puntos para indicar el grupo de código que describe el algoritmo</a:t>
            </a:r>
          </a:p>
        </p:txBody>
      </p:sp>
    </p:spTree>
    <p:extLst>
      <p:ext uri="{BB962C8B-B14F-4D97-AF65-F5344CB8AC3E}">
        <p14:creationId xmlns:p14="http://schemas.microsoft.com/office/powerpoint/2010/main" val="199407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C030BA-20F4-89B1-201D-8843D437E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890" y="1859452"/>
            <a:ext cx="1078611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Para invocar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E91368F-6760-841F-7465-9DC83CCC0F5E}"/>
              </a:ext>
            </a:extLst>
          </p:cNvPr>
          <p:cNvSpPr/>
          <p:nvPr/>
        </p:nvSpPr>
        <p:spPr>
          <a:xfrm>
            <a:off x="1225044" y="6305173"/>
            <a:ext cx="19874178" cy="17333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4400" dirty="0" err="1">
                <a:solidFill>
                  <a:schemeClr val="tx1"/>
                </a:solidFill>
                <a:latin typeface="Consolas"/>
                <a:cs typeface="Calibri"/>
              </a:rPr>
              <a:t>prepararCafe</a:t>
            </a:r>
            <a:r>
              <a:rPr lang="es-ES" sz="4400" dirty="0">
                <a:solidFill>
                  <a:schemeClr val="tx1"/>
                </a:solidFill>
                <a:latin typeface="Consolas"/>
                <a:cs typeface="Calibri"/>
              </a:rPr>
              <a:t>(3)</a:t>
            </a:r>
            <a:endParaRPr lang="es-ES" sz="4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281D347-F41E-2B98-8A24-3E195BEFB699}"/>
              </a:ext>
            </a:extLst>
          </p:cNvPr>
          <p:cNvCxnSpPr>
            <a:cxnSpLocks/>
          </p:cNvCxnSpPr>
          <p:nvPr/>
        </p:nvCxnSpPr>
        <p:spPr>
          <a:xfrm>
            <a:off x="1968512" y="5522621"/>
            <a:ext cx="0" cy="1181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6C61F5ED-4EDF-DA91-356D-AE9D7D7516FF}"/>
              </a:ext>
            </a:extLst>
          </p:cNvPr>
          <p:cNvSpPr txBox="1"/>
          <p:nvPr/>
        </p:nvSpPr>
        <p:spPr>
          <a:xfrm>
            <a:off x="1417699" y="4187900"/>
            <a:ext cx="6126101" cy="19389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defTabSz="18288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0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ES" dirty="0"/>
              <a:t>Invocamos el nombre de la función</a:t>
            </a:r>
          </a:p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D462882-CD08-8C00-477B-DE5BADEA9BCD}"/>
              </a:ext>
            </a:extLst>
          </p:cNvPr>
          <p:cNvSpPr txBox="1"/>
          <p:nvPr/>
        </p:nvSpPr>
        <p:spPr>
          <a:xfrm>
            <a:off x="10088225" y="3753022"/>
            <a:ext cx="10786111" cy="1733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defTabSz="18288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0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ES" dirty="0"/>
              <a:t>Valor de la información requerida: parámetro. Si hay más de uno </a:t>
            </a:r>
            <a:r>
              <a:rPr lang="es-ES" b="1" dirty="0"/>
              <a:t>van en orden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8B7AEA0-2E74-3A71-32AE-F320E3A127EB}"/>
              </a:ext>
            </a:extLst>
          </p:cNvPr>
          <p:cNvCxnSpPr>
            <a:cxnSpLocks/>
          </p:cNvCxnSpPr>
          <p:nvPr/>
        </p:nvCxnSpPr>
        <p:spPr>
          <a:xfrm flipH="1" flipV="1">
            <a:off x="10015833" y="9372600"/>
            <a:ext cx="3326850" cy="124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A0FAE5-AA95-58F6-CFD3-CF0E2379D432}"/>
              </a:ext>
            </a:extLst>
          </p:cNvPr>
          <p:cNvSpPr txBox="1"/>
          <p:nvPr/>
        </p:nvSpPr>
        <p:spPr>
          <a:xfrm>
            <a:off x="10015833" y="10533109"/>
            <a:ext cx="11276044" cy="1323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defTabSz="18288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0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ES" dirty="0"/>
              <a:t>Se ejecuta todo el bloque de código descrito como parte del algoritmo.</a:t>
            </a:r>
          </a:p>
          <a:p>
            <a:endParaRPr lang="es-ES" dirty="0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356FE4D-820E-91F2-6C45-057947268014}"/>
              </a:ext>
            </a:extLst>
          </p:cNvPr>
          <p:cNvCxnSpPr>
            <a:cxnSpLocks/>
          </p:cNvCxnSpPr>
          <p:nvPr/>
        </p:nvCxnSpPr>
        <p:spPr>
          <a:xfrm flipH="1">
            <a:off x="5585459" y="4698204"/>
            <a:ext cx="4283879" cy="2159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CF4A682D-B542-3B0D-D42E-D947E32346D2}"/>
              </a:ext>
            </a:extLst>
          </p:cNvPr>
          <p:cNvSpPr/>
          <p:nvPr/>
        </p:nvSpPr>
        <p:spPr>
          <a:xfrm>
            <a:off x="1225044" y="8105493"/>
            <a:ext cx="19874178" cy="1733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alibri"/>
              </a:rPr>
              <a:t>Aquí tienes tus 3 tasas.</a:t>
            </a:r>
          </a:p>
          <a:p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alibri"/>
              </a:rPr>
              <a:t>¡Buen provecho!</a:t>
            </a:r>
          </a:p>
        </p:txBody>
      </p:sp>
    </p:spTree>
    <p:extLst>
      <p:ext uri="{BB962C8B-B14F-4D97-AF65-F5344CB8AC3E}">
        <p14:creationId xmlns:p14="http://schemas.microsoft.com/office/powerpoint/2010/main" val="3107543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74C065D-8C76-8046-9B3F-1B47EB0B6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902" y="1819777"/>
            <a:ext cx="19163297" cy="101967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7200" b="1" dirty="0" err="1">
                <a:solidFill>
                  <a:srgbClr val="000000"/>
                </a:solidFill>
                <a:latin typeface="Lato" panose="020F0502020204030203" pitchFamily="34" charset="0"/>
              </a:rPr>
              <a:t>Return</a:t>
            </a:r>
            <a:endParaRPr lang="es-ES" sz="7200" b="1" dirty="0">
              <a:solidFill>
                <a:srgbClr val="000000"/>
              </a:solidFill>
              <a:latin typeface="Lato" panose="020F0502020204030203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5FCA913-981C-6329-8501-8C98D7BA1BDE}"/>
              </a:ext>
            </a:extLst>
          </p:cNvPr>
          <p:cNvSpPr txBox="1">
            <a:spLocks/>
          </p:cNvSpPr>
          <p:nvPr/>
        </p:nvSpPr>
        <p:spPr>
          <a:xfrm>
            <a:off x="1867903" y="4204118"/>
            <a:ext cx="19163296" cy="452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defTabSz="18288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ES" dirty="0"/>
              <a:t>A veces queremos que, al invocar una función, esta nos devuelva un resultado para poder usarlo.</a:t>
            </a:r>
          </a:p>
          <a:p>
            <a:endParaRPr lang="es-ES" dirty="0"/>
          </a:p>
          <a:p>
            <a:r>
              <a:rPr lang="es-ES" dirty="0"/>
              <a:t>Para esto empleamos la palabra </a:t>
            </a:r>
            <a:r>
              <a:rPr lang="es-ES" b="1" dirty="0" err="1"/>
              <a:t>return</a:t>
            </a:r>
            <a:endParaRPr lang="es-ES" b="1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9237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C030BA-20F4-89B1-201D-8843D437E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347" y="1852454"/>
            <a:ext cx="1078611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Para invocar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E91368F-6760-841F-7465-9DC83CCC0F5E}"/>
              </a:ext>
            </a:extLst>
          </p:cNvPr>
          <p:cNvSpPr/>
          <p:nvPr/>
        </p:nvSpPr>
        <p:spPr>
          <a:xfrm>
            <a:off x="2841170" y="7186912"/>
            <a:ext cx="18258052" cy="17333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4400" dirty="0" err="1">
                <a:solidFill>
                  <a:schemeClr val="tx1"/>
                </a:solidFill>
                <a:latin typeface="Consolas"/>
                <a:cs typeface="Calibri"/>
              </a:rPr>
              <a:t>miValorFavorito</a:t>
            </a:r>
            <a:r>
              <a:rPr lang="es-ES" sz="4400" dirty="0">
                <a:solidFill>
                  <a:schemeClr val="tx1"/>
                </a:solidFill>
                <a:latin typeface="Consolas"/>
                <a:cs typeface="Calibri"/>
              </a:rPr>
              <a:t> = </a:t>
            </a:r>
            <a:r>
              <a:rPr lang="es-ES" sz="4400" dirty="0" err="1">
                <a:solidFill>
                  <a:schemeClr val="tx1"/>
                </a:solidFill>
                <a:latin typeface="Consolas"/>
                <a:cs typeface="Calibri"/>
              </a:rPr>
              <a:t>sumarNumeros</a:t>
            </a:r>
            <a:r>
              <a:rPr lang="es-ES" sz="4400" dirty="0">
                <a:solidFill>
                  <a:schemeClr val="tx1"/>
                </a:solidFill>
                <a:latin typeface="Consolas"/>
                <a:cs typeface="Calibri"/>
              </a:rPr>
              <a:t>(10, 12)</a:t>
            </a:r>
          </a:p>
          <a:p>
            <a:r>
              <a:rPr lang="es-ES" sz="4400" dirty="0" err="1">
                <a:solidFill>
                  <a:schemeClr val="tx1"/>
                </a:solidFill>
                <a:latin typeface="Consolas"/>
                <a:cs typeface="Calibri"/>
              </a:rPr>
              <a:t>print</a:t>
            </a:r>
            <a:r>
              <a:rPr lang="es-ES" sz="4400" dirty="0">
                <a:solidFill>
                  <a:schemeClr val="tx1"/>
                </a:solidFill>
                <a:latin typeface="Consolas"/>
                <a:cs typeface="Calibri"/>
              </a:rPr>
              <a:t>(</a:t>
            </a:r>
            <a:r>
              <a:rPr lang="es-ES" sz="4400" dirty="0" err="1">
                <a:solidFill>
                  <a:schemeClr val="tx1"/>
                </a:solidFill>
                <a:latin typeface="Consolas"/>
                <a:cs typeface="Calibri"/>
              </a:rPr>
              <a:t>miValorFavorito</a:t>
            </a:r>
            <a:r>
              <a:rPr lang="es-ES" sz="4400" dirty="0">
                <a:solidFill>
                  <a:schemeClr val="tx1"/>
                </a:solidFill>
                <a:latin typeface="Consolas"/>
                <a:cs typeface="Calibri"/>
              </a:rPr>
              <a:t>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F4A682D-B542-3B0D-D42E-D947E32346D2}"/>
              </a:ext>
            </a:extLst>
          </p:cNvPr>
          <p:cNvSpPr/>
          <p:nvPr/>
        </p:nvSpPr>
        <p:spPr>
          <a:xfrm>
            <a:off x="2841168" y="8987232"/>
            <a:ext cx="18258053" cy="1733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alibri"/>
              </a:rPr>
              <a:t>22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3FED47B-3E3A-72B3-420A-374266E5313E}"/>
              </a:ext>
            </a:extLst>
          </p:cNvPr>
          <p:cNvSpPr/>
          <p:nvPr/>
        </p:nvSpPr>
        <p:spPr>
          <a:xfrm>
            <a:off x="2841170" y="4504853"/>
            <a:ext cx="18258051" cy="17333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4400" dirty="0" err="1">
                <a:solidFill>
                  <a:schemeClr val="tx1"/>
                </a:solidFill>
                <a:latin typeface="Consolas"/>
                <a:cs typeface="Calibri"/>
              </a:rPr>
              <a:t>def</a:t>
            </a:r>
            <a:r>
              <a:rPr lang="es-ES" sz="4400" dirty="0">
                <a:solidFill>
                  <a:schemeClr val="tx1"/>
                </a:solidFill>
                <a:latin typeface="Consolas"/>
                <a:cs typeface="Calibri"/>
              </a:rPr>
              <a:t> </a:t>
            </a:r>
            <a:r>
              <a:rPr lang="es-ES" sz="4400" dirty="0" err="1">
                <a:solidFill>
                  <a:schemeClr val="tx1"/>
                </a:solidFill>
                <a:latin typeface="Consolas"/>
                <a:cs typeface="Calibri"/>
              </a:rPr>
              <a:t>sumarNumeros</a:t>
            </a:r>
            <a:r>
              <a:rPr lang="es-ES" sz="4400" dirty="0">
                <a:solidFill>
                  <a:schemeClr val="tx1"/>
                </a:solidFill>
                <a:latin typeface="Consolas"/>
                <a:cs typeface="Calibri"/>
              </a:rPr>
              <a:t>(numero1, numero2):</a:t>
            </a:r>
            <a:endParaRPr lang="es-ES" sz="4400" dirty="0">
              <a:solidFill>
                <a:schemeClr val="tx1"/>
              </a:solidFill>
            </a:endParaRPr>
          </a:p>
          <a:p>
            <a:r>
              <a:rPr lang="es-ES" sz="4400" dirty="0">
                <a:solidFill>
                  <a:schemeClr val="tx1"/>
                </a:solidFill>
                <a:latin typeface="Consolas"/>
                <a:cs typeface="Calibri"/>
              </a:rPr>
              <a:t>    </a:t>
            </a:r>
            <a:r>
              <a:rPr lang="es-ES" sz="4400" b="1" dirty="0" err="1">
                <a:solidFill>
                  <a:schemeClr val="tx1"/>
                </a:solidFill>
                <a:latin typeface="Consolas"/>
                <a:cs typeface="Calibri"/>
              </a:rPr>
              <a:t>return</a:t>
            </a:r>
            <a:r>
              <a:rPr lang="es-ES" sz="4400" b="1" dirty="0">
                <a:solidFill>
                  <a:schemeClr val="tx1"/>
                </a:solidFill>
                <a:latin typeface="Consolas"/>
                <a:cs typeface="Calibri"/>
              </a:rPr>
              <a:t> </a:t>
            </a:r>
            <a:r>
              <a:rPr lang="es-ES" sz="4400" dirty="0">
                <a:solidFill>
                  <a:schemeClr val="tx1"/>
                </a:solidFill>
                <a:latin typeface="Consolas"/>
                <a:cs typeface="Calibri"/>
              </a:rPr>
              <a:t>numero1 + numero2</a:t>
            </a:r>
          </a:p>
        </p:txBody>
      </p:sp>
    </p:spTree>
    <p:extLst>
      <p:ext uri="{BB962C8B-B14F-4D97-AF65-F5344CB8AC3E}">
        <p14:creationId xmlns:p14="http://schemas.microsoft.com/office/powerpoint/2010/main" val="4003531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F73D-8194-76D5-F5E8-6116BF15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25" y="745331"/>
            <a:ext cx="8417404" cy="186724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sz="7200" b="1" dirty="0">
                <a:solidFill>
                  <a:srgbClr val="000000"/>
                </a:solidFill>
                <a:latin typeface="Lato" panose="020F0502020204030203" pitchFamily="34" charset="0"/>
              </a:rPr>
              <a:t>Con todo esto…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BBD4697-54AE-7D56-FBD9-CE2A545A8653}"/>
              </a:ext>
            </a:extLst>
          </p:cNvPr>
          <p:cNvSpPr txBox="1">
            <a:spLocks/>
          </p:cNvSpPr>
          <p:nvPr/>
        </p:nvSpPr>
        <p:spPr>
          <a:xfrm>
            <a:off x="13683342" y="2612571"/>
            <a:ext cx="10243457" cy="3788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lvl="1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endParaRPr lang="es-ES_tradnl" sz="4400" dirty="0"/>
          </a:p>
          <a:p>
            <a:pPr marL="342900" indent="-342900">
              <a:buAutoNum type="arabicPeriod"/>
            </a:pPr>
            <a:r>
              <a:rPr lang="es-ES_tradnl" sz="4400" dirty="0"/>
              <a:t>Ya sabemos cómo pensar en términos de instrucciones </a:t>
            </a:r>
            <a:r>
              <a:rPr lang="es-ES_tradnl" sz="4400" b="1" dirty="0"/>
              <a:t>más generales o más específicas</a:t>
            </a:r>
            <a:r>
              <a:rPr lang="es-ES_tradnl" sz="4400" dirty="0"/>
              <a:t>, según el caso que sea más pertinente.</a:t>
            </a:r>
          </a:p>
          <a:p>
            <a:pPr marL="342900" indent="-342900">
              <a:buAutoNum type="arabicPeriod"/>
            </a:pPr>
            <a:endParaRPr lang="es-ES_tradnl" sz="4400" dirty="0"/>
          </a:p>
          <a:p>
            <a:r>
              <a:rPr lang="es-ES_tradnl" sz="4400" dirty="0"/>
              <a:t>2. Sabemos reutilizar código mediante funciones, y estamos en la capacidad de </a:t>
            </a:r>
            <a:r>
              <a:rPr lang="es-ES_tradnl" sz="4400" b="1" dirty="0"/>
              <a:t>definir</a:t>
            </a:r>
            <a:r>
              <a:rPr lang="es-ES_tradnl" sz="4400" dirty="0"/>
              <a:t> e </a:t>
            </a:r>
            <a:r>
              <a:rPr lang="es-ES_tradnl" sz="4400" b="1" dirty="0"/>
              <a:t>invocar</a:t>
            </a:r>
            <a:r>
              <a:rPr lang="es-ES_tradnl" sz="4400" dirty="0"/>
              <a:t> una función.</a:t>
            </a:r>
          </a:p>
          <a:p>
            <a:endParaRPr lang="es-ES_tradnl" sz="4400" dirty="0"/>
          </a:p>
          <a:p>
            <a:r>
              <a:rPr lang="es-ES_tradnl" sz="4400" dirty="0"/>
              <a:t>3. Sabemos reutilizar código mediante funciones, y estamos en la capacidad de </a:t>
            </a:r>
            <a:r>
              <a:rPr lang="es-ES_tradnl" sz="4400" b="1" dirty="0"/>
              <a:t>definir</a:t>
            </a:r>
            <a:r>
              <a:rPr lang="es-ES_tradnl" sz="4400" dirty="0"/>
              <a:t> e </a:t>
            </a:r>
            <a:r>
              <a:rPr lang="es-ES_tradnl" sz="4400" b="1" dirty="0"/>
              <a:t>invocar</a:t>
            </a:r>
            <a:r>
              <a:rPr lang="es-ES_tradnl" sz="4400" dirty="0"/>
              <a:t> una función.</a:t>
            </a:r>
          </a:p>
          <a:p>
            <a:endParaRPr lang="es-ES_tradnl" sz="4400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77221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„Poner una cita aqui“">
            <a:extLst>
              <a:ext uri="{FF2B5EF4-FFF2-40B4-BE49-F238E27FC236}">
                <a16:creationId xmlns:a16="http://schemas.microsoft.com/office/drawing/2014/main" id="{787E65E4-F968-954C-B499-A2382C3D8263}"/>
              </a:ext>
            </a:extLst>
          </p:cNvPr>
          <p:cNvSpPr txBox="1">
            <a:spLocks/>
          </p:cNvSpPr>
          <p:nvPr/>
        </p:nvSpPr>
        <p:spPr>
          <a:xfrm>
            <a:off x="0" y="1972749"/>
            <a:ext cx="24344812" cy="1422402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marR="0" lvl="0" indent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xlinePro-Bold" panose="02000503060000020004" pitchFamily="50" charset="0"/>
                <a:ea typeface="Helvetica Light"/>
                <a:cs typeface="Helvetica Ligh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es-CO" sz="10800" b="1" dirty="0">
                <a:latin typeface="Lato" panose="020F0502020204030203" pitchFamily="34" charset="0"/>
                <a:sym typeface="Helvetica Light"/>
              </a:rPr>
              <a:t>¡Gracias!</a:t>
            </a:r>
          </a:p>
        </p:txBody>
      </p:sp>
      <p:sp>
        <p:nvSpPr>
          <p:cNvPr id="9" name="„Poner una cita aqui“">
            <a:extLst>
              <a:ext uri="{FF2B5EF4-FFF2-40B4-BE49-F238E27FC236}">
                <a16:creationId xmlns:a16="http://schemas.microsoft.com/office/drawing/2014/main" id="{41F5A08A-858B-774B-BE5B-2CEEC17C2118}"/>
              </a:ext>
            </a:extLst>
          </p:cNvPr>
          <p:cNvSpPr txBox="1">
            <a:spLocks/>
          </p:cNvSpPr>
          <p:nvPr/>
        </p:nvSpPr>
        <p:spPr>
          <a:xfrm>
            <a:off x="39188" y="3671888"/>
            <a:ext cx="24344812" cy="755136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marR="0" lvl="0" indent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400" b="0" i="1" u="none" strike="noStrike" cap="none" spc="0" normalizeH="0" baseline="0">
                <a:ln>
                  <a:noFill/>
                </a:ln>
                <a:solidFill>
                  <a:srgbClr val="08B4CB"/>
                </a:solidFill>
                <a:effectLst/>
                <a:uLnTx/>
                <a:uFillTx/>
                <a:latin typeface="DaxlinePro-Bold" panose="02000503060000020004" pitchFamily="50" charset="0"/>
                <a:ea typeface="Helvetica Light"/>
                <a:cs typeface="Helvetica Ligh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es-CO" sz="5400" b="1" dirty="0">
                <a:latin typeface="Lato" panose="020F0502020204030203" pitchFamily="34" charset="0"/>
                <a:sym typeface="Helvetica Light"/>
              </a:rPr>
              <a:t>Aprendiendo juntos a lo largo de la Vida</a:t>
            </a:r>
          </a:p>
        </p:txBody>
      </p:sp>
    </p:spTree>
    <p:extLst>
      <p:ext uri="{BB962C8B-B14F-4D97-AF65-F5344CB8AC3E}">
        <p14:creationId xmlns:p14="http://schemas.microsoft.com/office/powerpoint/2010/main" val="3753774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7" name="„Poner una cita aqui“">
            <a:extLst>
              <a:ext uri="{FF2B5EF4-FFF2-40B4-BE49-F238E27FC236}">
                <a16:creationId xmlns:a16="http://schemas.microsoft.com/office/drawing/2014/main" id="{B50C8BED-4A63-4149-B8BE-338DA4BF6EE3}"/>
              </a:ext>
            </a:extLst>
          </p:cNvPr>
          <p:cNvSpPr txBox="1">
            <a:spLocks/>
          </p:cNvSpPr>
          <p:nvPr/>
        </p:nvSpPr>
        <p:spPr>
          <a:xfrm>
            <a:off x="4285669" y="2217993"/>
            <a:ext cx="9387826" cy="1026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Al final de la clase de hoy</a:t>
            </a:r>
          </a:p>
        </p:txBody>
      </p:sp>
      <p:cxnSp>
        <p:nvCxnSpPr>
          <p:cNvPr id="10" name="Conector recto 9"/>
          <p:cNvCxnSpPr>
            <a:cxnSpLocks/>
          </p:cNvCxnSpPr>
          <p:nvPr/>
        </p:nvCxnSpPr>
        <p:spPr>
          <a:xfrm>
            <a:off x="3750111" y="4227369"/>
            <a:ext cx="0" cy="5760100"/>
          </a:xfrm>
          <a:prstGeom prst="line">
            <a:avLst/>
          </a:prstGeom>
          <a:ln w="82550"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>
            <a:off x="3484496" y="4892357"/>
            <a:ext cx="503867" cy="501578"/>
          </a:xfrm>
          <a:prstGeom prst="ellipse">
            <a:avLst/>
          </a:prstGeom>
          <a:solidFill>
            <a:srgbClr val="FED200"/>
          </a:solidFill>
          <a:ln>
            <a:solidFill>
              <a:srgbClr val="FE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4257096" y="4743343"/>
            <a:ext cx="89225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dirty="0">
                <a:latin typeface="Lato" panose="020F0502020204030203" pitchFamily="34" charset="0"/>
              </a:rPr>
              <a:t>Podremos </a:t>
            </a:r>
            <a:r>
              <a:rPr lang="es-ES_tradnl" sz="4000" b="1" dirty="0">
                <a:latin typeface="Lato" panose="020F0502020204030203" pitchFamily="34" charset="0"/>
              </a:rPr>
              <a:t>reutilizar código </a:t>
            </a:r>
            <a:r>
              <a:rPr lang="es-ES_tradnl" sz="4000" dirty="0">
                <a:latin typeface="Lato" panose="020F0502020204030203" pitchFamily="34" charset="0"/>
              </a:rPr>
              <a:t>en diferentes situaciones o contextos, sin tener que volver a escribirlo.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730829" y="10220734"/>
            <a:ext cx="111548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Cuando hay procesos algorítmicos que se aplican varias veces de forma distinta en el código, es importante </a:t>
            </a:r>
            <a:r>
              <a:rPr lang="es-ES_tradnl" sz="4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reutilizar el código </a:t>
            </a:r>
            <a:r>
              <a:rPr lang="es-ES_tradnl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para </a:t>
            </a:r>
            <a:r>
              <a:rPr lang="es-ES_tradnl" sz="4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prevenir errores </a:t>
            </a:r>
            <a:r>
              <a:rPr lang="es-ES_tradnl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 </a:t>
            </a:r>
            <a:r>
              <a:rPr lang="es-ES_tradnl" sz="4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optimizar el trabajo</a:t>
            </a:r>
            <a:r>
              <a:rPr lang="es-ES_tradnl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4285670" y="7112547"/>
            <a:ext cx="89225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4800">
                <a:latin typeface="Lato" panose="020F0502020204030203" pitchFamily="34" charset="0"/>
              </a:defRPr>
            </a:lvl1pPr>
          </a:lstStyle>
          <a:p>
            <a:r>
              <a:rPr lang="es-ES_tradnl" sz="4000" dirty="0"/>
              <a:t>Podremos </a:t>
            </a:r>
            <a:r>
              <a:rPr lang="es-ES_tradnl" sz="4000" b="1" dirty="0"/>
              <a:t>definir e invocar funciones </a:t>
            </a:r>
            <a:r>
              <a:rPr lang="es-ES_tradnl" sz="4000" dirty="0"/>
              <a:t>en Python, escribiendo de manera apropiada cada una de las dos operaciones.</a:t>
            </a:r>
          </a:p>
        </p:txBody>
      </p:sp>
      <p:sp>
        <p:nvSpPr>
          <p:cNvPr id="19" name="Elipse 18"/>
          <p:cNvSpPr/>
          <p:nvPr/>
        </p:nvSpPr>
        <p:spPr>
          <a:xfrm>
            <a:off x="3484496" y="7260374"/>
            <a:ext cx="503867" cy="501578"/>
          </a:xfrm>
          <a:prstGeom prst="ellipse">
            <a:avLst/>
          </a:prstGeom>
          <a:solidFill>
            <a:srgbClr val="FED200"/>
          </a:solidFill>
          <a:ln>
            <a:solidFill>
              <a:srgbClr val="FE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33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F9AAD8-3197-6724-9D92-106B84222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0678" y="1333046"/>
            <a:ext cx="11722282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Pensamiento algorítmico - Funciones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A3972B-9D6F-B938-C8A1-71E353C94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0" y="3573009"/>
            <a:ext cx="10210800" cy="452596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s-ES" sz="4800" b="1" dirty="0">
                <a:latin typeface="Lato" panose="020F0502020204030203" pitchFamily="34" charset="0"/>
              </a:rPr>
              <a:t>Pensamiento algorítmico</a:t>
            </a:r>
          </a:p>
          <a:p>
            <a:r>
              <a:rPr lang="es-ES" sz="4800" dirty="0">
                <a:latin typeface="Lato" panose="020F0502020204030203" pitchFamily="34" charset="0"/>
              </a:rPr>
              <a:t>Reutilizar operaciones y algoritmos</a:t>
            </a:r>
          </a:p>
          <a:p>
            <a:endParaRPr lang="es-ES" sz="4800" dirty="0"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s-CO" sz="4800" b="1" dirty="0">
                <a:latin typeface="Lato" panose="020F0502020204030203" pitchFamily="34" charset="0"/>
              </a:rPr>
              <a:t>Trabajando con funciones</a:t>
            </a:r>
          </a:p>
          <a:p>
            <a:pPr marL="285750" indent="-285750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4800" dirty="0">
                <a:latin typeface="Lato" panose="020F0502020204030203" pitchFamily="34" charset="0"/>
              </a:rPr>
              <a:t>Definir funciones</a:t>
            </a:r>
          </a:p>
          <a:p>
            <a:pPr marL="285750" indent="-285750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4800" dirty="0">
                <a:latin typeface="Lato" panose="020F0502020204030203" pitchFamily="34" charset="0"/>
              </a:rPr>
              <a:t>Invocar funciones</a:t>
            </a:r>
          </a:p>
          <a:p>
            <a:endParaRPr lang="es-ES" sz="4800" dirty="0"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s-CO" sz="4800" b="1" dirty="0">
                <a:latin typeface="Lato" panose="020F0502020204030203" pitchFamily="34" charset="0"/>
              </a:rPr>
              <a:t>Al cuaderno de Python</a:t>
            </a:r>
            <a:r>
              <a:rPr lang="es-CO" sz="4800" dirty="0">
                <a:latin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423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FAB2-A06B-C9DB-577B-75F627B6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877" y="3671369"/>
            <a:ext cx="12875848" cy="13620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Pensamiento algorítmico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0E001-D6BF-E072-E085-9CEBEA421E78}"/>
              </a:ext>
            </a:extLst>
          </p:cNvPr>
          <p:cNvSpPr txBox="1">
            <a:spLocks/>
          </p:cNvSpPr>
          <p:nvPr/>
        </p:nvSpPr>
        <p:spPr>
          <a:xfrm>
            <a:off x="1867877" y="2852220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marL="0" indent="0">
              <a:buNone/>
            </a:pPr>
            <a:r>
              <a:rPr lang="es-CO" dirty="0"/>
              <a:t>Reutilizar algoritmos</a:t>
            </a:r>
          </a:p>
        </p:txBody>
      </p:sp>
    </p:spTree>
    <p:extLst>
      <p:ext uri="{BB962C8B-B14F-4D97-AF65-F5344CB8AC3E}">
        <p14:creationId xmlns:p14="http://schemas.microsoft.com/office/powerpoint/2010/main" val="279490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5328FE-BCE2-896D-4393-6422ECDC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2122170"/>
            <a:ext cx="1078611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Ejercicio (1/2)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03DC12-C4D7-E3D2-192F-442F8648D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850" y="5021739"/>
            <a:ext cx="9963150" cy="452596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</a:rPr>
              <a:t>Por favor explique en el chat cómo llegar a la biblioteca más cercana desde donde se encuentra.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</a:rPr>
              <a:t>Piense en donde usted está ubicado/a.</a:t>
            </a:r>
          </a:p>
        </p:txBody>
      </p:sp>
    </p:spTree>
    <p:extLst>
      <p:ext uri="{BB962C8B-B14F-4D97-AF65-F5344CB8AC3E}">
        <p14:creationId xmlns:p14="http://schemas.microsoft.com/office/powerpoint/2010/main" val="371937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5328FE-BCE2-896D-4393-6422ECDC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2122170"/>
            <a:ext cx="1078611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Ejercicio (2/2)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03DC12-C4D7-E3D2-192F-442F8648D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850" y="4595019"/>
            <a:ext cx="9963150" cy="452596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Imagine que se acaba de mudar a una nueva ciudad que nunca había visitado.</a:t>
            </a:r>
          </a:p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 encuentra en el aeropuerto.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Escriba en el chat instrucciones para llegar a la biblioteca más cercana.</a:t>
            </a:r>
          </a:p>
        </p:txBody>
      </p:sp>
    </p:spTree>
    <p:extLst>
      <p:ext uri="{BB962C8B-B14F-4D97-AF65-F5344CB8AC3E}">
        <p14:creationId xmlns:p14="http://schemas.microsoft.com/office/powerpoint/2010/main" val="4212283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451610"/>
            <a:ext cx="17887950" cy="1143000"/>
          </a:xfrm>
        </p:spPr>
        <p:txBody>
          <a:bodyPr>
            <a:noAutofit/>
          </a:bodyPr>
          <a:lstStyle/>
          <a:p>
            <a:r>
              <a:rPr lang="es-ES" sz="7200" b="1" dirty="0">
                <a:solidFill>
                  <a:srgbClr val="000000"/>
                </a:solidFill>
                <a:latin typeface="Lato" panose="020F0502020204030203" pitchFamily="34" charset="0"/>
              </a:rPr>
              <a:t>Hay instrucciones que se usan varias veces</a:t>
            </a:r>
            <a:endParaRPr lang="es-CO" sz="7200" b="1" dirty="0">
              <a:solidFill>
                <a:srgbClr val="000000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6F62-26B5-2B73-484A-7BFFBE51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4730" y="3494314"/>
            <a:ext cx="17887950" cy="738051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ES" sz="4800" dirty="0">
                <a:latin typeface="Lato" panose="020F0502020204030203" pitchFamily="34" charset="0"/>
              </a:rPr>
              <a:t>Ayer vimos en los ejemplos que cuando elaboramos instrucciones, hay algunas más generales y otras más específicas.</a:t>
            </a:r>
          </a:p>
          <a:p>
            <a:pPr>
              <a:lnSpc>
                <a:spcPct val="150000"/>
              </a:lnSpc>
            </a:pPr>
            <a:r>
              <a:rPr lang="es-ES" sz="4800" dirty="0">
                <a:latin typeface="Lato" panose="020F0502020204030203" pitchFamily="34" charset="0"/>
              </a:rPr>
              <a:t>Frecuentemente nos vamos a encontrar en situaciones en las que podemos escribir código </a:t>
            </a:r>
            <a:r>
              <a:rPr lang="es-ES" sz="4800" b="1" dirty="0">
                <a:latin typeface="Lato" panose="020F0502020204030203" pitchFamily="34" charset="0"/>
              </a:rPr>
              <a:t>más específico que se puede usar una sola vez</a:t>
            </a:r>
            <a:r>
              <a:rPr lang="es-ES" sz="4800" dirty="0">
                <a:latin typeface="Lato" panose="020F0502020204030203" pitchFamily="34" charset="0"/>
              </a:rPr>
              <a:t>, o </a:t>
            </a:r>
            <a:r>
              <a:rPr lang="es-ES" sz="4800" b="1" dirty="0">
                <a:latin typeface="Lato" panose="020F0502020204030203" pitchFamily="34" charset="0"/>
              </a:rPr>
              <a:t>más general que se puede usar varias veces.</a:t>
            </a:r>
          </a:p>
          <a:p>
            <a:pPr>
              <a:lnSpc>
                <a:spcPct val="150000"/>
              </a:lnSpc>
            </a:pPr>
            <a:endParaRPr lang="es-ES" sz="48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095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279F52-545C-2C53-AEDF-56063609FF93}"/>
              </a:ext>
            </a:extLst>
          </p:cNvPr>
          <p:cNvSpPr txBox="1">
            <a:spLocks/>
          </p:cNvSpPr>
          <p:nvPr/>
        </p:nvSpPr>
        <p:spPr>
          <a:xfrm>
            <a:off x="1704974" y="1527810"/>
            <a:ext cx="136874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1828800">
              <a:lnSpc>
                <a:spcPct val="90000"/>
              </a:lnSpc>
              <a:spcBef>
                <a:spcPct val="0"/>
              </a:spcBef>
              <a:buNone/>
              <a:defRPr sz="7200" b="1">
                <a:solidFill>
                  <a:srgbClr val="000000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r>
              <a:rPr lang="es-CO" dirty="0"/>
              <a:t>Usamos información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7E8A44-8CE3-E531-91D1-40542F502885}"/>
              </a:ext>
            </a:extLst>
          </p:cNvPr>
          <p:cNvSpPr txBox="1">
            <a:spLocks/>
          </p:cNvSpPr>
          <p:nvPr/>
        </p:nvSpPr>
        <p:spPr>
          <a:xfrm>
            <a:off x="1704974" y="4595019"/>
            <a:ext cx="19448146" cy="452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dirty="0"/>
              <a:t>Para hacer un código más general, podemos identificar información clave qué utilizar y consultarla.</a:t>
            </a:r>
            <a:endParaRPr lang="es-CO" dirty="0"/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Por ejemplo, formulando instrucciones del estilo: preguntar la ubicación de la librería más cercana</a:t>
            </a:r>
          </a:p>
          <a:p>
            <a:pPr>
              <a:lnSpc>
                <a:spcPct val="100000"/>
              </a:lnSpc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865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279F52-545C-2C53-AEDF-56063609FF93}"/>
              </a:ext>
            </a:extLst>
          </p:cNvPr>
          <p:cNvSpPr txBox="1">
            <a:spLocks/>
          </p:cNvSpPr>
          <p:nvPr/>
        </p:nvSpPr>
        <p:spPr>
          <a:xfrm>
            <a:off x="1704974" y="1070610"/>
            <a:ext cx="136874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1828800">
              <a:lnSpc>
                <a:spcPct val="90000"/>
              </a:lnSpc>
              <a:spcBef>
                <a:spcPct val="0"/>
              </a:spcBef>
              <a:buNone/>
              <a:defRPr sz="7200" b="1">
                <a:solidFill>
                  <a:srgbClr val="000000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r>
              <a:rPr lang="es-CO" dirty="0"/>
              <a:t>Dos formas de usar información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7E8A44-8CE3-E531-91D1-40542F502885}"/>
              </a:ext>
            </a:extLst>
          </p:cNvPr>
          <p:cNvSpPr txBox="1">
            <a:spLocks/>
          </p:cNvSpPr>
          <p:nvPr/>
        </p:nvSpPr>
        <p:spPr>
          <a:xfrm>
            <a:off x="1704974" y="3025299"/>
            <a:ext cx="9725026" cy="2278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marL="0" indent="0" fontAlgn="auto">
              <a:spcBef>
                <a:spcPct val="20000"/>
              </a:spcBef>
              <a:spcAft>
                <a:spcPts val="0"/>
              </a:spcAft>
              <a:buNone/>
            </a:pPr>
            <a:r>
              <a:rPr lang="es-ES" dirty="0"/>
              <a:t>La función requiere información directamente que luego va a utilizar siempre que sea invocada: </a:t>
            </a:r>
            <a:r>
              <a:rPr lang="es-ES" b="1" dirty="0"/>
              <a:t>parámetros.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22B75C-4EAF-D3ED-E08C-1833A7B36D71}"/>
              </a:ext>
            </a:extLst>
          </p:cNvPr>
          <p:cNvSpPr txBox="1">
            <a:spLocks/>
          </p:cNvSpPr>
          <p:nvPr/>
        </p:nvSpPr>
        <p:spPr>
          <a:xfrm>
            <a:off x="12192000" y="3025298"/>
            <a:ext cx="10487026" cy="2278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marL="0" indent="0" fontAlgn="auto">
              <a:spcBef>
                <a:spcPct val="20000"/>
              </a:spcBef>
              <a:spcAft>
                <a:spcPts val="0"/>
              </a:spcAft>
              <a:buNone/>
            </a:pPr>
            <a:r>
              <a:rPr lang="es-ES" dirty="0"/>
              <a:t>Cuando invocamos la función, esta le pregunta a alguien más por información clave, y la utiliza cuando es invocada para su proceso. 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89987FD-8FC1-4FEA-BA69-B807D0FD35EB}"/>
              </a:ext>
            </a:extLst>
          </p:cNvPr>
          <p:cNvSpPr/>
          <p:nvPr/>
        </p:nvSpPr>
        <p:spPr>
          <a:xfrm>
            <a:off x="1740723" y="9596354"/>
            <a:ext cx="1413825" cy="7956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cs typeface="Calibri"/>
              </a:rPr>
              <a:t>--&gt; 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8152787-E8BB-D1D0-0753-C11565F0A3C8}"/>
              </a:ext>
            </a:extLst>
          </p:cNvPr>
          <p:cNvSpPr/>
          <p:nvPr/>
        </p:nvSpPr>
        <p:spPr>
          <a:xfrm>
            <a:off x="3154546" y="6969679"/>
            <a:ext cx="5776093" cy="3422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Gráfico 6" descr="Engranajes con relleno sólido">
            <a:extLst>
              <a:ext uri="{FF2B5EF4-FFF2-40B4-BE49-F238E27FC236}">
                <a16:creationId xmlns:a16="http://schemas.microsoft.com/office/drawing/2014/main" id="{45D3D0E8-D9ED-5C74-9174-C046308A9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9118" y="7432807"/>
            <a:ext cx="1964489" cy="196448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3456B4D-9602-9AA8-B12C-02C15E9EE07A}"/>
              </a:ext>
            </a:extLst>
          </p:cNvPr>
          <p:cNvSpPr/>
          <p:nvPr/>
        </p:nvSpPr>
        <p:spPr>
          <a:xfrm>
            <a:off x="8930639" y="6969679"/>
            <a:ext cx="1667962" cy="791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4400" dirty="0">
                <a:cs typeface="Calibri"/>
              </a:rPr>
              <a:t>--&gt;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32D12A8-1F17-6BF1-5502-CF1EC6C23605}"/>
              </a:ext>
            </a:extLst>
          </p:cNvPr>
          <p:cNvSpPr/>
          <p:nvPr/>
        </p:nvSpPr>
        <p:spPr>
          <a:xfrm>
            <a:off x="12787086" y="8005029"/>
            <a:ext cx="7114819" cy="26856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Gráfico 6" descr="Engranajes con relleno sólido">
            <a:extLst>
              <a:ext uri="{FF2B5EF4-FFF2-40B4-BE49-F238E27FC236}">
                <a16:creationId xmlns:a16="http://schemas.microsoft.com/office/drawing/2014/main" id="{345E2C11-C500-FE63-A53C-1BA920533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71688" y="8415051"/>
            <a:ext cx="1749248" cy="174924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D5BC6AE-4507-BF0F-3B2C-791EBD40C58C}"/>
              </a:ext>
            </a:extLst>
          </p:cNvPr>
          <p:cNvSpPr/>
          <p:nvPr/>
        </p:nvSpPr>
        <p:spPr>
          <a:xfrm>
            <a:off x="19901908" y="8005029"/>
            <a:ext cx="1220568" cy="728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600" dirty="0">
                <a:cs typeface="Calibri"/>
              </a:rPr>
              <a:t> --&gt;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F5BF5CF-D102-72AE-D597-5175E400FC93}"/>
              </a:ext>
            </a:extLst>
          </p:cNvPr>
          <p:cNvSpPr/>
          <p:nvPr/>
        </p:nvSpPr>
        <p:spPr>
          <a:xfrm>
            <a:off x="12787086" y="6363633"/>
            <a:ext cx="7231403" cy="91177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Lista de pacientes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C4BA060-FDBE-69D9-C55E-266566877EB3}"/>
              </a:ext>
            </a:extLst>
          </p:cNvPr>
          <p:cNvCxnSpPr>
            <a:cxnSpLocks/>
          </p:cNvCxnSpPr>
          <p:nvPr/>
        </p:nvCxnSpPr>
        <p:spPr>
          <a:xfrm>
            <a:off x="16446312" y="7352368"/>
            <a:ext cx="0" cy="613041"/>
          </a:xfrm>
          <a:prstGeom prst="straightConnector1">
            <a:avLst/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651765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ED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CO" id="{9EA49E57-E790-694E-989B-C0CEC9536C50}" vid="{D0ABE3DA-E443-814E-BE4F-DADDD3C567A9}"/>
    </a:ext>
  </a:extLst>
</a:theme>
</file>

<file path=ppt/theme/theme2.xml><?xml version="1.0" encoding="utf-8"?>
<a:theme xmlns:a="http://schemas.openxmlformats.org/drawingml/2006/main" name="1_EDCO">
  <a:themeElements>
    <a:clrScheme name="Personalizados 1">
      <a:dk1>
        <a:srgbClr val="000000"/>
      </a:dk1>
      <a:lt1>
        <a:srgbClr val="FFFFFF"/>
      </a:lt1>
      <a:dk2>
        <a:srgbClr val="FCDF00"/>
      </a:dk2>
      <a:lt2>
        <a:srgbClr val="FEFFFE"/>
      </a:lt2>
      <a:accent1>
        <a:srgbClr val="08B4CB"/>
      </a:accent1>
      <a:accent2>
        <a:srgbClr val="FED300"/>
      </a:accent2>
      <a:accent3>
        <a:srgbClr val="D5D5D5"/>
      </a:accent3>
      <a:accent4>
        <a:srgbClr val="755C3A"/>
      </a:accent4>
      <a:accent5>
        <a:srgbClr val="69C8E1"/>
      </a:accent5>
      <a:accent6>
        <a:srgbClr val="FAE75E"/>
      </a:accent6>
      <a:hlink>
        <a:srgbClr val="0CB3CC"/>
      </a:hlink>
      <a:folHlink>
        <a:srgbClr val="0B96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_EDCO_PPT_Plantilla" id="{CA5D9FD5-4D9B-5B47-ADED-CF38F76108C7}" vid="{91930CCC-F250-4B48-8686-D5000609D985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F031E0BC2AD748B8051164B4CCE6BE" ma:contentTypeVersion="8" ma:contentTypeDescription="Crear nuevo documento." ma:contentTypeScope="" ma:versionID="6dfc965eb7b2d632d9e2539ac24470ce">
  <xsd:schema xmlns:xsd="http://www.w3.org/2001/XMLSchema" xmlns:xs="http://www.w3.org/2001/XMLSchema" xmlns:p="http://schemas.microsoft.com/office/2006/metadata/properties" xmlns:ns3="d005884e-b130-4f30-a318-d07709321f51" xmlns:ns4="da09404f-0ca9-4ad0-a1d8-42634fdce40b" targetNamespace="http://schemas.microsoft.com/office/2006/metadata/properties" ma:root="true" ma:fieldsID="785e8890ca6db63f0dd786b7f05f6451" ns3:_="" ns4:_="">
    <xsd:import namespace="d005884e-b130-4f30-a318-d07709321f51"/>
    <xsd:import namespace="da09404f-0ca9-4ad0-a1d8-42634fdce4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05884e-b130-4f30-a318-d07709321f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09404f-0ca9-4ad0-a1d8-42634fdce40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C63EF0-E5E7-4E91-8C15-D3F0708EDA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592F9B-7939-486E-9E53-1EDB4EBC6A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05884e-b130-4f30-a318-d07709321f51"/>
    <ds:schemaRef ds:uri="da09404f-0ca9-4ad0-a1d8-42634fdce4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54C0866-408D-47DA-84EB-D96FD9575668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d005884e-b130-4f30-a318-d07709321f51"/>
    <ds:schemaRef ds:uri="http://purl.org/dc/dcmitype/"/>
    <ds:schemaRef ds:uri="da09404f-0ca9-4ad0-a1d8-42634fdce40b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EDCO</Template>
  <TotalTime>5188</TotalTime>
  <Words>748</Words>
  <Application>Microsoft Office PowerPoint</Application>
  <PresentationFormat>Personalizado</PresentationFormat>
  <Paragraphs>96</Paragraphs>
  <Slides>19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Helvetica Neue</vt:lpstr>
      <vt:lpstr>Lato</vt:lpstr>
      <vt:lpstr>EDCO</vt:lpstr>
      <vt:lpstr>1_EDCO</vt:lpstr>
      <vt:lpstr>Presentación de PowerPoint</vt:lpstr>
      <vt:lpstr>Presentación de PowerPoint</vt:lpstr>
      <vt:lpstr>Pensamiento algorítmico - Funciones</vt:lpstr>
      <vt:lpstr>Pensamiento algorítmico</vt:lpstr>
      <vt:lpstr>Ejercicio (1/2)</vt:lpstr>
      <vt:lpstr>Ejercicio (2/2)</vt:lpstr>
      <vt:lpstr>Hay instrucciones que se usan varias veces</vt:lpstr>
      <vt:lpstr>Presentación de PowerPoint</vt:lpstr>
      <vt:lpstr>Presentación de PowerPoint</vt:lpstr>
      <vt:lpstr>Trabajando con funciones</vt:lpstr>
      <vt:lpstr>Para reutilizar código usamos funciones</vt:lpstr>
      <vt:lpstr>Ejercicio</vt:lpstr>
      <vt:lpstr>Ejercicio</vt:lpstr>
      <vt:lpstr>Para definir</vt:lpstr>
      <vt:lpstr>Para invocar</vt:lpstr>
      <vt:lpstr>Return</vt:lpstr>
      <vt:lpstr>Para invocar</vt:lpstr>
      <vt:lpstr>Con todo esto…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Monica Prada Ojeda</dc:creator>
  <cp:lastModifiedBy>Ana Maria González</cp:lastModifiedBy>
  <cp:revision>266</cp:revision>
  <dcterms:created xsi:type="dcterms:W3CDTF">2019-09-16T13:50:46Z</dcterms:created>
  <dcterms:modified xsi:type="dcterms:W3CDTF">2024-04-17T21:28:34Z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0x0101007AF031E0BC2AD748B8051164B4CCE6BE</vt:lpwstr>
  </property>
</Properties>
</file>